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24" r:id="rId5"/>
    <p:sldId id="302" r:id="rId6"/>
    <p:sldId id="315" r:id="rId7"/>
    <p:sldId id="344" r:id="rId8"/>
    <p:sldId id="327" r:id="rId9"/>
    <p:sldId id="345" r:id="rId10"/>
    <p:sldId id="328" r:id="rId11"/>
    <p:sldId id="330" r:id="rId12"/>
    <p:sldId id="336" r:id="rId13"/>
    <p:sldId id="337" r:id="rId14"/>
    <p:sldId id="338" r:id="rId15"/>
    <p:sldId id="304" r:id="rId16"/>
    <p:sldId id="343" r:id="rId17"/>
    <p:sldId id="348" r:id="rId18"/>
    <p:sldId id="325" r:id="rId19"/>
    <p:sldId id="294" r:id="rId20"/>
    <p:sldId id="350" r:id="rId21"/>
    <p:sldId id="349" r:id="rId22"/>
    <p:sldId id="32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ya shahi" initials="as" lastIdx="2" clrIdx="0">
    <p:extLst>
      <p:ext uri="{19B8F6BF-5375-455C-9EA6-DF929625EA0E}">
        <p15:presenceInfo xmlns:p15="http://schemas.microsoft.com/office/powerpoint/2012/main" userId="7b501c2c550e1a5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00CCFF"/>
    <a:srgbClr val="013153"/>
    <a:srgbClr val="04142C"/>
    <a:srgbClr val="FF3300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653" autoAdjust="0"/>
    <p:restoredTop sz="95033" autoAdjust="0"/>
  </p:normalViewPr>
  <p:slideViewPr>
    <p:cSldViewPr snapToGrid="0">
      <p:cViewPr varScale="1">
        <p:scale>
          <a:sx n="86" d="100"/>
          <a:sy n="86" d="100"/>
        </p:scale>
        <p:origin x="72" y="67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u="sng" dirty="0">
                <a:latin typeface="+mj-lt"/>
              </a:rPr>
              <a:t>Market</a:t>
            </a:r>
            <a:r>
              <a:rPr lang="en-US" sz="2000" u="sng" baseline="0" dirty="0">
                <a:latin typeface="+mj-lt"/>
              </a:rPr>
              <a:t> in Billion U.S dollars</a:t>
            </a:r>
            <a:endParaRPr lang="en-US" sz="2000" u="sng" dirty="0">
              <a:latin typeface="+mj-lt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Education</c:v>
                </c:pt>
                <c:pt idx="1">
                  <c:v>Military</c:v>
                </c:pt>
                <c:pt idx="2">
                  <c:v>Retail</c:v>
                </c:pt>
                <c:pt idx="3">
                  <c:v>Real estate</c:v>
                </c:pt>
                <c:pt idx="4">
                  <c:v>Video Entertainment</c:v>
                </c:pt>
                <c:pt idx="5">
                  <c:v>Live events</c:v>
                </c:pt>
                <c:pt idx="6">
                  <c:v>Engineering</c:v>
                </c:pt>
                <c:pt idx="7">
                  <c:v>Healthcare</c:v>
                </c:pt>
                <c:pt idx="8">
                  <c:v>Videogames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0.7</c:v>
                </c:pt>
                <c:pt idx="1">
                  <c:v>1.4</c:v>
                </c:pt>
                <c:pt idx="2">
                  <c:v>1.6</c:v>
                </c:pt>
                <c:pt idx="3">
                  <c:v>2.6</c:v>
                </c:pt>
                <c:pt idx="4">
                  <c:v>3.2</c:v>
                </c:pt>
                <c:pt idx="5">
                  <c:v>4.0999999999999996</c:v>
                </c:pt>
                <c:pt idx="6">
                  <c:v>4.7</c:v>
                </c:pt>
                <c:pt idx="7">
                  <c:v>5.0999999999999996</c:v>
                </c:pt>
                <c:pt idx="8">
                  <c:v>11.6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13-4A14-BDFA-229A9838778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Education</c:v>
                </c:pt>
                <c:pt idx="1">
                  <c:v>Military</c:v>
                </c:pt>
                <c:pt idx="2">
                  <c:v>Retail</c:v>
                </c:pt>
                <c:pt idx="3">
                  <c:v>Real estate</c:v>
                </c:pt>
                <c:pt idx="4">
                  <c:v>Video Entertainment</c:v>
                </c:pt>
                <c:pt idx="5">
                  <c:v>Live events</c:v>
                </c:pt>
                <c:pt idx="6">
                  <c:v>Engineering</c:v>
                </c:pt>
                <c:pt idx="7">
                  <c:v>Healthcare</c:v>
                </c:pt>
                <c:pt idx="8">
                  <c:v>Videogames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0.2</c:v>
                </c:pt>
                <c:pt idx="1">
                  <c:v>0.5</c:v>
                </c:pt>
                <c:pt idx="2">
                  <c:v>0.5</c:v>
                </c:pt>
                <c:pt idx="3">
                  <c:v>0.8</c:v>
                </c:pt>
                <c:pt idx="4">
                  <c:v>0.8</c:v>
                </c:pt>
                <c:pt idx="5">
                  <c:v>0.8</c:v>
                </c:pt>
                <c:pt idx="6">
                  <c:v>1.5</c:v>
                </c:pt>
                <c:pt idx="7">
                  <c:v>1.2</c:v>
                </c:pt>
                <c:pt idx="8">
                  <c:v>6.9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13-4A14-BDFA-229A983877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022480"/>
        <c:axId val="48003760"/>
      </c:barChart>
      <c:catAx>
        <c:axId val="48022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accent4">
                    <a:lumMod val="75000"/>
                  </a:schemeClr>
                </a:solidFill>
                <a:latin typeface="Georgia" panose="02040502050405020303" pitchFamily="18" charset="0"/>
                <a:ea typeface="+mn-ea"/>
                <a:cs typeface="+mn-cs"/>
              </a:defRPr>
            </a:pPr>
            <a:endParaRPr lang="en-US"/>
          </a:p>
        </c:txPr>
        <c:crossAx val="48003760"/>
        <c:crosses val="autoZero"/>
        <c:auto val="1"/>
        <c:lblAlgn val="ctr"/>
        <c:lblOffset val="100"/>
        <c:noMultiLvlLbl val="0"/>
      </c:catAx>
      <c:valAx>
        <c:axId val="480037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022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63B819-EC10-42B4-8A27-D99044551BA5}" type="doc">
      <dgm:prSet loTypeId="urn:microsoft.com/office/officeart/2005/8/layout/equation2" loCatId="process" qsTypeId="urn:microsoft.com/office/officeart/2005/8/quickstyle/simple1" qsCatId="simple" csTypeId="urn:microsoft.com/office/officeart/2005/8/colors/accent3_2" csCatId="accent3" phldr="1"/>
      <dgm:spPr/>
    </dgm:pt>
    <dgm:pt modelId="{A343AB7E-874D-4D00-A932-7EDD62E29DF4}">
      <dgm:prSet phldrT="[Text]"/>
      <dgm:spPr/>
      <dgm:t>
        <a:bodyPr/>
        <a:lstStyle/>
        <a:p>
          <a:r>
            <a:rPr lang="en-US" dirty="0"/>
            <a:t>Real World</a:t>
          </a:r>
        </a:p>
      </dgm:t>
    </dgm:pt>
    <dgm:pt modelId="{705470CD-C47E-4A1E-B22F-1E7B28808D56}" type="parTrans" cxnId="{B84684F3-E06C-4AD9-98A8-24F558F43C28}">
      <dgm:prSet/>
      <dgm:spPr/>
      <dgm:t>
        <a:bodyPr/>
        <a:lstStyle/>
        <a:p>
          <a:endParaRPr lang="en-US"/>
        </a:p>
      </dgm:t>
    </dgm:pt>
    <dgm:pt modelId="{14A12582-FD7A-45F6-98C6-7E77C7CAB145}" type="sibTrans" cxnId="{B84684F3-E06C-4AD9-98A8-24F558F43C28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DA9B5737-9A82-49A7-A8CE-827C28D9A855}">
      <dgm:prSet phldrT="[Text]"/>
      <dgm:spPr/>
      <dgm:t>
        <a:bodyPr/>
        <a:lstStyle/>
        <a:p>
          <a:r>
            <a:rPr lang="en-US" dirty="0"/>
            <a:t>Virtual Layer</a:t>
          </a:r>
        </a:p>
      </dgm:t>
    </dgm:pt>
    <dgm:pt modelId="{CA9E557A-4ED0-4D00-8641-456A437FA2CA}" type="parTrans" cxnId="{4625415F-7DAD-4C05-A85B-7B4A27BAF1AC}">
      <dgm:prSet/>
      <dgm:spPr/>
      <dgm:t>
        <a:bodyPr/>
        <a:lstStyle/>
        <a:p>
          <a:endParaRPr lang="en-US"/>
        </a:p>
      </dgm:t>
    </dgm:pt>
    <dgm:pt modelId="{28779F4A-F2CC-4B80-AF15-A57C3B4DCE11}" type="sibTrans" cxnId="{4625415F-7DAD-4C05-A85B-7B4A27BAF1AC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99754762-EB2D-459E-8245-3557B0724859}">
      <dgm:prSet phldrT="[Text]"/>
      <dgm:spPr/>
      <dgm:t>
        <a:bodyPr/>
        <a:lstStyle/>
        <a:p>
          <a:r>
            <a:rPr lang="en-US" dirty="0"/>
            <a:t>Augmented Reality</a:t>
          </a:r>
        </a:p>
      </dgm:t>
    </dgm:pt>
    <dgm:pt modelId="{157C6533-978E-4AC9-BD44-A8AD65547B3A}" type="parTrans" cxnId="{46DE4E92-5379-4A3E-94E7-CD23043CB519}">
      <dgm:prSet/>
      <dgm:spPr/>
      <dgm:t>
        <a:bodyPr/>
        <a:lstStyle/>
        <a:p>
          <a:endParaRPr lang="en-US"/>
        </a:p>
      </dgm:t>
    </dgm:pt>
    <dgm:pt modelId="{5CE091D5-2D7C-43E3-B580-4E1F9E741DAD}" type="sibTrans" cxnId="{46DE4E92-5379-4A3E-94E7-CD23043CB519}">
      <dgm:prSet/>
      <dgm:spPr/>
      <dgm:t>
        <a:bodyPr/>
        <a:lstStyle/>
        <a:p>
          <a:endParaRPr lang="en-US"/>
        </a:p>
      </dgm:t>
    </dgm:pt>
    <dgm:pt modelId="{F5CD7622-D06E-42E4-BDFF-CEF056E48A65}" type="pres">
      <dgm:prSet presAssocID="{7463B819-EC10-42B4-8A27-D99044551BA5}" presName="Name0" presStyleCnt="0">
        <dgm:presLayoutVars>
          <dgm:dir/>
          <dgm:resizeHandles val="exact"/>
        </dgm:presLayoutVars>
      </dgm:prSet>
      <dgm:spPr/>
    </dgm:pt>
    <dgm:pt modelId="{0DEABA1F-FD8F-4636-A887-0F7F9495E70B}" type="pres">
      <dgm:prSet presAssocID="{7463B819-EC10-42B4-8A27-D99044551BA5}" presName="vNodes" presStyleCnt="0"/>
      <dgm:spPr/>
    </dgm:pt>
    <dgm:pt modelId="{1AF32829-F404-4ED1-BF05-7D83F71BB632}" type="pres">
      <dgm:prSet presAssocID="{A343AB7E-874D-4D00-A932-7EDD62E29DF4}" presName="node" presStyleLbl="node1" presStyleIdx="0" presStyleCnt="3" custLinFactX="-22912" custLinFactNeighborX="-100000" custLinFactNeighborY="-97791">
        <dgm:presLayoutVars>
          <dgm:bulletEnabled val="1"/>
        </dgm:presLayoutVars>
      </dgm:prSet>
      <dgm:spPr/>
    </dgm:pt>
    <dgm:pt modelId="{93593E68-9FF2-472D-A014-F5580600E5A2}" type="pres">
      <dgm:prSet presAssocID="{14A12582-FD7A-45F6-98C6-7E77C7CAB145}" presName="spacerT" presStyleCnt="0"/>
      <dgm:spPr/>
    </dgm:pt>
    <dgm:pt modelId="{5F4A7B10-DC8D-49F8-B207-64604D5FF35F}" type="pres">
      <dgm:prSet presAssocID="{14A12582-FD7A-45F6-98C6-7E77C7CAB145}" presName="sibTrans" presStyleLbl="sibTrans2D1" presStyleIdx="0" presStyleCnt="2" custLinFactY="-7442" custLinFactNeighborX="-99902" custLinFactNeighborY="-100000"/>
      <dgm:spPr/>
    </dgm:pt>
    <dgm:pt modelId="{A7F865F3-278C-4440-852F-DF964E6D2767}" type="pres">
      <dgm:prSet presAssocID="{14A12582-FD7A-45F6-98C6-7E77C7CAB145}" presName="spacerB" presStyleCnt="0"/>
      <dgm:spPr/>
    </dgm:pt>
    <dgm:pt modelId="{B3DE90A5-104E-49DD-8260-2FE17E75AC28}" type="pres">
      <dgm:prSet presAssocID="{DA9B5737-9A82-49A7-A8CE-827C28D9A855}" presName="node" presStyleLbl="node1" presStyleIdx="1" presStyleCnt="3" custLinFactX="-23830" custLinFactY="-12148" custLinFactNeighborX="-100000" custLinFactNeighborY="-100000">
        <dgm:presLayoutVars>
          <dgm:bulletEnabled val="1"/>
        </dgm:presLayoutVars>
      </dgm:prSet>
      <dgm:spPr/>
    </dgm:pt>
    <dgm:pt modelId="{FDFB35AF-5D47-4232-AAA2-5419C5F95840}" type="pres">
      <dgm:prSet presAssocID="{7463B819-EC10-42B4-8A27-D99044551BA5}" presName="sibTransLast" presStyleLbl="sibTrans2D1" presStyleIdx="1" presStyleCnt="2"/>
      <dgm:spPr/>
    </dgm:pt>
    <dgm:pt modelId="{7BCC5DE5-C065-402B-B571-9D65A61F4AD0}" type="pres">
      <dgm:prSet presAssocID="{7463B819-EC10-42B4-8A27-D99044551BA5}" presName="connectorText" presStyleLbl="sibTrans2D1" presStyleIdx="1" presStyleCnt="2"/>
      <dgm:spPr/>
    </dgm:pt>
    <dgm:pt modelId="{48CDFB0D-D632-4AC7-B4C2-8980529AF966}" type="pres">
      <dgm:prSet presAssocID="{7463B819-EC10-42B4-8A27-D99044551BA5}" presName="lastNode" presStyleLbl="node1" presStyleIdx="2" presStyleCnt="3" custLinFactX="15945" custLinFactNeighborX="100000" custLinFactNeighborY="-12092">
        <dgm:presLayoutVars>
          <dgm:bulletEnabled val="1"/>
        </dgm:presLayoutVars>
      </dgm:prSet>
      <dgm:spPr/>
    </dgm:pt>
  </dgm:ptLst>
  <dgm:cxnLst>
    <dgm:cxn modelId="{4625415F-7DAD-4C05-A85B-7B4A27BAF1AC}" srcId="{7463B819-EC10-42B4-8A27-D99044551BA5}" destId="{DA9B5737-9A82-49A7-A8CE-827C28D9A855}" srcOrd="1" destOrd="0" parTransId="{CA9E557A-4ED0-4D00-8641-456A437FA2CA}" sibTransId="{28779F4A-F2CC-4B80-AF15-A57C3B4DCE11}"/>
    <dgm:cxn modelId="{5967CB55-6063-4C9E-BD23-05ACCD85C37F}" type="presOf" srcId="{7463B819-EC10-42B4-8A27-D99044551BA5}" destId="{F5CD7622-D06E-42E4-BDFF-CEF056E48A65}" srcOrd="0" destOrd="0" presId="urn:microsoft.com/office/officeart/2005/8/layout/equation2"/>
    <dgm:cxn modelId="{46DE4E92-5379-4A3E-94E7-CD23043CB519}" srcId="{7463B819-EC10-42B4-8A27-D99044551BA5}" destId="{99754762-EB2D-459E-8245-3557B0724859}" srcOrd="2" destOrd="0" parTransId="{157C6533-978E-4AC9-BD44-A8AD65547B3A}" sibTransId="{5CE091D5-2D7C-43E3-B580-4E1F9E741DAD}"/>
    <dgm:cxn modelId="{5C95E39F-259F-409C-BE53-0622E4EF54A8}" type="presOf" srcId="{28779F4A-F2CC-4B80-AF15-A57C3B4DCE11}" destId="{FDFB35AF-5D47-4232-AAA2-5419C5F95840}" srcOrd="0" destOrd="0" presId="urn:microsoft.com/office/officeart/2005/8/layout/equation2"/>
    <dgm:cxn modelId="{7F10EFA1-B796-48B4-A99D-6A4CB047247B}" type="presOf" srcId="{A343AB7E-874D-4D00-A932-7EDD62E29DF4}" destId="{1AF32829-F404-4ED1-BF05-7D83F71BB632}" srcOrd="0" destOrd="0" presId="urn:microsoft.com/office/officeart/2005/8/layout/equation2"/>
    <dgm:cxn modelId="{11C9A8CF-965D-4909-9370-1B909C64D3E3}" type="presOf" srcId="{14A12582-FD7A-45F6-98C6-7E77C7CAB145}" destId="{5F4A7B10-DC8D-49F8-B207-64604D5FF35F}" srcOrd="0" destOrd="0" presId="urn:microsoft.com/office/officeart/2005/8/layout/equation2"/>
    <dgm:cxn modelId="{FE4864DC-1DE5-4138-B678-EE22FDCECCB9}" type="presOf" srcId="{99754762-EB2D-459E-8245-3557B0724859}" destId="{48CDFB0D-D632-4AC7-B4C2-8980529AF966}" srcOrd="0" destOrd="0" presId="urn:microsoft.com/office/officeart/2005/8/layout/equation2"/>
    <dgm:cxn modelId="{CB6FA0EE-A7C7-4909-B5B7-5C4A205352D6}" type="presOf" srcId="{DA9B5737-9A82-49A7-A8CE-827C28D9A855}" destId="{B3DE90A5-104E-49DD-8260-2FE17E75AC28}" srcOrd="0" destOrd="0" presId="urn:microsoft.com/office/officeart/2005/8/layout/equation2"/>
    <dgm:cxn modelId="{D7FF27F2-F149-48AF-B68B-71506727F646}" type="presOf" srcId="{28779F4A-F2CC-4B80-AF15-A57C3B4DCE11}" destId="{7BCC5DE5-C065-402B-B571-9D65A61F4AD0}" srcOrd="1" destOrd="0" presId="urn:microsoft.com/office/officeart/2005/8/layout/equation2"/>
    <dgm:cxn modelId="{B84684F3-E06C-4AD9-98A8-24F558F43C28}" srcId="{7463B819-EC10-42B4-8A27-D99044551BA5}" destId="{A343AB7E-874D-4D00-A932-7EDD62E29DF4}" srcOrd="0" destOrd="0" parTransId="{705470CD-C47E-4A1E-B22F-1E7B28808D56}" sibTransId="{14A12582-FD7A-45F6-98C6-7E77C7CAB145}"/>
    <dgm:cxn modelId="{6AB6A98B-22D8-47C8-A198-EDEC8BA9CDF1}" type="presParOf" srcId="{F5CD7622-D06E-42E4-BDFF-CEF056E48A65}" destId="{0DEABA1F-FD8F-4636-A887-0F7F9495E70B}" srcOrd="0" destOrd="0" presId="urn:microsoft.com/office/officeart/2005/8/layout/equation2"/>
    <dgm:cxn modelId="{B3CDD4D7-BA43-47E8-B13F-ACF5DB1FFFB3}" type="presParOf" srcId="{0DEABA1F-FD8F-4636-A887-0F7F9495E70B}" destId="{1AF32829-F404-4ED1-BF05-7D83F71BB632}" srcOrd="0" destOrd="0" presId="urn:microsoft.com/office/officeart/2005/8/layout/equation2"/>
    <dgm:cxn modelId="{B26F91A4-1CCA-4A10-A9BD-10D878F07ED3}" type="presParOf" srcId="{0DEABA1F-FD8F-4636-A887-0F7F9495E70B}" destId="{93593E68-9FF2-472D-A014-F5580600E5A2}" srcOrd="1" destOrd="0" presId="urn:microsoft.com/office/officeart/2005/8/layout/equation2"/>
    <dgm:cxn modelId="{A9A7266B-2A2F-4720-A2C7-E29E46D2C666}" type="presParOf" srcId="{0DEABA1F-FD8F-4636-A887-0F7F9495E70B}" destId="{5F4A7B10-DC8D-49F8-B207-64604D5FF35F}" srcOrd="2" destOrd="0" presId="urn:microsoft.com/office/officeart/2005/8/layout/equation2"/>
    <dgm:cxn modelId="{78DD8C2D-730E-480D-9379-7F0D021D69D6}" type="presParOf" srcId="{0DEABA1F-FD8F-4636-A887-0F7F9495E70B}" destId="{A7F865F3-278C-4440-852F-DF964E6D2767}" srcOrd="3" destOrd="0" presId="urn:microsoft.com/office/officeart/2005/8/layout/equation2"/>
    <dgm:cxn modelId="{CC97B6FE-8B47-4781-8FB0-0E9342E875C3}" type="presParOf" srcId="{0DEABA1F-FD8F-4636-A887-0F7F9495E70B}" destId="{B3DE90A5-104E-49DD-8260-2FE17E75AC28}" srcOrd="4" destOrd="0" presId="urn:microsoft.com/office/officeart/2005/8/layout/equation2"/>
    <dgm:cxn modelId="{690B4088-0DCC-44C6-B796-5934AB7162C3}" type="presParOf" srcId="{F5CD7622-D06E-42E4-BDFF-CEF056E48A65}" destId="{FDFB35AF-5D47-4232-AAA2-5419C5F95840}" srcOrd="1" destOrd="0" presId="urn:microsoft.com/office/officeart/2005/8/layout/equation2"/>
    <dgm:cxn modelId="{AD9320A9-1C63-4C41-AE5D-D3D32BF7328D}" type="presParOf" srcId="{FDFB35AF-5D47-4232-AAA2-5419C5F95840}" destId="{7BCC5DE5-C065-402B-B571-9D65A61F4AD0}" srcOrd="0" destOrd="0" presId="urn:microsoft.com/office/officeart/2005/8/layout/equation2"/>
    <dgm:cxn modelId="{986F001F-195D-49DF-87FD-4C9F496831E2}" type="presParOf" srcId="{F5CD7622-D06E-42E4-BDFF-CEF056E48A65}" destId="{48CDFB0D-D632-4AC7-B4C2-8980529AF966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75F9CB-FE60-419F-BF43-FECD8F2D5722}" type="doc">
      <dgm:prSet loTypeId="urn:microsoft.com/office/officeart/2005/8/layout/equation2" loCatId="process" qsTypeId="urn:microsoft.com/office/officeart/2005/8/quickstyle/simple1" qsCatId="simple" csTypeId="urn:microsoft.com/office/officeart/2005/8/colors/accent2_2" csCatId="accent2" phldr="1"/>
      <dgm:spPr/>
    </dgm:pt>
    <dgm:pt modelId="{8F4CDB8E-5780-457E-AF17-2801EF340B84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dirty="0"/>
            <a:t>Virtual World</a:t>
          </a:r>
        </a:p>
      </dgm:t>
    </dgm:pt>
    <dgm:pt modelId="{ED12070B-FA5E-48AB-A3CD-F089E6B0768D}" type="parTrans" cxnId="{861DF1C3-9420-40E8-B1BB-7E0659C8171C}">
      <dgm:prSet/>
      <dgm:spPr/>
      <dgm:t>
        <a:bodyPr/>
        <a:lstStyle/>
        <a:p>
          <a:endParaRPr lang="en-US"/>
        </a:p>
      </dgm:t>
    </dgm:pt>
    <dgm:pt modelId="{8838F81F-A204-4987-8646-3135276C456E}" type="sibTrans" cxnId="{861DF1C3-9420-40E8-B1BB-7E0659C8171C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D65A5A2C-30BB-4D88-8902-CCC539E5C00A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dirty="0"/>
            <a:t>Real Inputs</a:t>
          </a:r>
        </a:p>
      </dgm:t>
    </dgm:pt>
    <dgm:pt modelId="{11489A97-F59F-428B-BB68-0A0EBC538FD0}" type="parTrans" cxnId="{72F49FE8-9EC1-4462-88F4-B97B46707DDC}">
      <dgm:prSet/>
      <dgm:spPr/>
      <dgm:t>
        <a:bodyPr/>
        <a:lstStyle/>
        <a:p>
          <a:endParaRPr lang="en-US"/>
        </a:p>
      </dgm:t>
    </dgm:pt>
    <dgm:pt modelId="{CCA0FFB7-AACE-4CD0-BC65-B035C47CF81C}" type="sibTrans" cxnId="{72F49FE8-9EC1-4462-88F4-B97B46707DDC}">
      <dgm:prSet/>
      <dgm:spPr>
        <a:solidFill>
          <a:schemeClr val="accent4"/>
        </a:solidFill>
      </dgm:spPr>
      <dgm:t>
        <a:bodyPr/>
        <a:lstStyle/>
        <a:p>
          <a:endParaRPr lang="en-US"/>
        </a:p>
      </dgm:t>
    </dgm:pt>
    <dgm:pt modelId="{3A115746-928F-4DC8-81F7-C0A8088C7A3A}">
      <dgm:prSet phldrT="[Text]"/>
      <dgm:spPr>
        <a:solidFill>
          <a:schemeClr val="bg2">
            <a:lumMod val="25000"/>
          </a:schemeClr>
        </a:solidFill>
      </dgm:spPr>
      <dgm:t>
        <a:bodyPr/>
        <a:lstStyle/>
        <a:p>
          <a:r>
            <a:rPr lang="en-US" dirty="0"/>
            <a:t>Virtual Reality</a:t>
          </a:r>
        </a:p>
      </dgm:t>
    </dgm:pt>
    <dgm:pt modelId="{0B92EB97-41C8-4442-8BED-05DD42891073}" type="parTrans" cxnId="{B8C1C408-5068-4300-826E-63EBD8F668CE}">
      <dgm:prSet/>
      <dgm:spPr/>
      <dgm:t>
        <a:bodyPr/>
        <a:lstStyle/>
        <a:p>
          <a:endParaRPr lang="en-US"/>
        </a:p>
      </dgm:t>
    </dgm:pt>
    <dgm:pt modelId="{39AEF7C7-7F77-4078-B8BF-D490265AA33F}" type="sibTrans" cxnId="{B8C1C408-5068-4300-826E-63EBD8F668CE}">
      <dgm:prSet/>
      <dgm:spPr/>
      <dgm:t>
        <a:bodyPr/>
        <a:lstStyle/>
        <a:p>
          <a:endParaRPr lang="en-US"/>
        </a:p>
      </dgm:t>
    </dgm:pt>
    <dgm:pt modelId="{77C75D11-A3D3-489A-8D9F-CB1016CF83B8}" type="pres">
      <dgm:prSet presAssocID="{4875F9CB-FE60-419F-BF43-FECD8F2D5722}" presName="Name0" presStyleCnt="0">
        <dgm:presLayoutVars>
          <dgm:dir/>
          <dgm:resizeHandles val="exact"/>
        </dgm:presLayoutVars>
      </dgm:prSet>
      <dgm:spPr/>
    </dgm:pt>
    <dgm:pt modelId="{141485A0-404D-4822-8FB5-916F262F54A5}" type="pres">
      <dgm:prSet presAssocID="{4875F9CB-FE60-419F-BF43-FECD8F2D5722}" presName="vNodes" presStyleCnt="0"/>
      <dgm:spPr/>
    </dgm:pt>
    <dgm:pt modelId="{FB2B9A9C-3243-42CD-90E7-DD2B0AABFAD2}" type="pres">
      <dgm:prSet presAssocID="{8F4CDB8E-5780-457E-AF17-2801EF340B84}" presName="node" presStyleLbl="node1" presStyleIdx="0" presStyleCnt="3" custLinFactX="-13473" custLinFactNeighborX="-100000" custLinFactNeighborY="40506">
        <dgm:presLayoutVars>
          <dgm:bulletEnabled val="1"/>
        </dgm:presLayoutVars>
      </dgm:prSet>
      <dgm:spPr/>
    </dgm:pt>
    <dgm:pt modelId="{30A1FEEB-8D72-4262-8D34-D21F3B334FDD}" type="pres">
      <dgm:prSet presAssocID="{8838F81F-A204-4987-8646-3135276C456E}" presName="spacerT" presStyleCnt="0"/>
      <dgm:spPr/>
    </dgm:pt>
    <dgm:pt modelId="{87167221-44FD-4470-A2E4-6219A3B57646}" type="pres">
      <dgm:prSet presAssocID="{8838F81F-A204-4987-8646-3135276C456E}" presName="sibTrans" presStyleLbl="sibTrans2D1" presStyleIdx="0" presStyleCnt="2" custLinFactNeighborX="-86074" custLinFactNeighborY="-81012"/>
      <dgm:spPr/>
    </dgm:pt>
    <dgm:pt modelId="{7F1DA6F4-1B95-4101-920C-13E0540A9C2D}" type="pres">
      <dgm:prSet presAssocID="{8838F81F-A204-4987-8646-3135276C456E}" presName="spacerB" presStyleCnt="0"/>
      <dgm:spPr/>
    </dgm:pt>
    <dgm:pt modelId="{606F12A0-4CE7-4483-B684-5679B883DDE5}" type="pres">
      <dgm:prSet presAssocID="{D65A5A2C-30BB-4D88-8902-CCC539E5C00A}" presName="node" presStyleLbl="node1" presStyleIdx="1" presStyleCnt="3" custLinFactX="-13473" custLinFactY="-5584" custLinFactNeighborX="-100000" custLinFactNeighborY="-100000">
        <dgm:presLayoutVars>
          <dgm:bulletEnabled val="1"/>
        </dgm:presLayoutVars>
      </dgm:prSet>
      <dgm:spPr/>
    </dgm:pt>
    <dgm:pt modelId="{FF63AB09-2965-47D2-83CD-AA0052C89EB8}" type="pres">
      <dgm:prSet presAssocID="{4875F9CB-FE60-419F-BF43-FECD8F2D5722}" presName="sibTransLast" presStyleLbl="sibTrans2D1" presStyleIdx="1" presStyleCnt="2" custLinFactNeighborX="-10002" custLinFactNeighborY="-25051"/>
      <dgm:spPr/>
    </dgm:pt>
    <dgm:pt modelId="{13450D3E-9416-4C1D-933B-4824CF24E234}" type="pres">
      <dgm:prSet presAssocID="{4875F9CB-FE60-419F-BF43-FECD8F2D5722}" presName="connectorText" presStyleLbl="sibTrans2D1" presStyleIdx="1" presStyleCnt="2"/>
      <dgm:spPr/>
    </dgm:pt>
    <dgm:pt modelId="{F2CDE814-A2B7-4EBD-91B7-224881BF1ACB}" type="pres">
      <dgm:prSet presAssocID="{4875F9CB-FE60-419F-BF43-FECD8F2D5722}" presName="lastNode" presStyleLbl="node1" presStyleIdx="2" presStyleCnt="3" custLinFactX="6968" custLinFactNeighborX="100000" custLinFactNeighborY="-9216">
        <dgm:presLayoutVars>
          <dgm:bulletEnabled val="1"/>
        </dgm:presLayoutVars>
      </dgm:prSet>
      <dgm:spPr/>
    </dgm:pt>
  </dgm:ptLst>
  <dgm:cxnLst>
    <dgm:cxn modelId="{B8C1C408-5068-4300-826E-63EBD8F668CE}" srcId="{4875F9CB-FE60-419F-BF43-FECD8F2D5722}" destId="{3A115746-928F-4DC8-81F7-C0A8088C7A3A}" srcOrd="2" destOrd="0" parTransId="{0B92EB97-41C8-4442-8BED-05DD42891073}" sibTransId="{39AEF7C7-7F77-4078-B8BF-D490265AA33F}"/>
    <dgm:cxn modelId="{EF8E2B12-D470-4ABA-8931-443D4A4AC270}" type="presOf" srcId="{8F4CDB8E-5780-457E-AF17-2801EF340B84}" destId="{FB2B9A9C-3243-42CD-90E7-DD2B0AABFAD2}" srcOrd="0" destOrd="0" presId="urn:microsoft.com/office/officeart/2005/8/layout/equation2"/>
    <dgm:cxn modelId="{0A09DA16-DAD8-4018-BA1C-69BA5F920380}" type="presOf" srcId="{CCA0FFB7-AACE-4CD0-BC65-B035C47CF81C}" destId="{13450D3E-9416-4C1D-933B-4824CF24E234}" srcOrd="1" destOrd="0" presId="urn:microsoft.com/office/officeart/2005/8/layout/equation2"/>
    <dgm:cxn modelId="{94DC491A-86A5-46D8-91A0-8D21D17A152E}" type="presOf" srcId="{4875F9CB-FE60-419F-BF43-FECD8F2D5722}" destId="{77C75D11-A3D3-489A-8D9F-CB1016CF83B8}" srcOrd="0" destOrd="0" presId="urn:microsoft.com/office/officeart/2005/8/layout/equation2"/>
    <dgm:cxn modelId="{B51C388C-D0AA-41DF-86FD-3D37D542651A}" type="presOf" srcId="{3A115746-928F-4DC8-81F7-C0A8088C7A3A}" destId="{F2CDE814-A2B7-4EBD-91B7-224881BF1ACB}" srcOrd="0" destOrd="0" presId="urn:microsoft.com/office/officeart/2005/8/layout/equation2"/>
    <dgm:cxn modelId="{C39F0C9D-4D1C-421B-A440-4AE4A71518A7}" type="presOf" srcId="{D65A5A2C-30BB-4D88-8902-CCC539E5C00A}" destId="{606F12A0-4CE7-4483-B684-5679B883DDE5}" srcOrd="0" destOrd="0" presId="urn:microsoft.com/office/officeart/2005/8/layout/equation2"/>
    <dgm:cxn modelId="{861DF1C3-9420-40E8-B1BB-7E0659C8171C}" srcId="{4875F9CB-FE60-419F-BF43-FECD8F2D5722}" destId="{8F4CDB8E-5780-457E-AF17-2801EF340B84}" srcOrd="0" destOrd="0" parTransId="{ED12070B-FA5E-48AB-A3CD-F089E6B0768D}" sibTransId="{8838F81F-A204-4987-8646-3135276C456E}"/>
    <dgm:cxn modelId="{72809CDA-4AE8-4F6F-93DB-8B5DFD74FB11}" type="presOf" srcId="{CCA0FFB7-AACE-4CD0-BC65-B035C47CF81C}" destId="{FF63AB09-2965-47D2-83CD-AA0052C89EB8}" srcOrd="0" destOrd="0" presId="urn:microsoft.com/office/officeart/2005/8/layout/equation2"/>
    <dgm:cxn modelId="{864534E8-9B48-46EE-A6AC-2DF420D02E18}" type="presOf" srcId="{8838F81F-A204-4987-8646-3135276C456E}" destId="{87167221-44FD-4470-A2E4-6219A3B57646}" srcOrd="0" destOrd="0" presId="urn:microsoft.com/office/officeart/2005/8/layout/equation2"/>
    <dgm:cxn modelId="{72F49FE8-9EC1-4462-88F4-B97B46707DDC}" srcId="{4875F9CB-FE60-419F-BF43-FECD8F2D5722}" destId="{D65A5A2C-30BB-4D88-8902-CCC539E5C00A}" srcOrd="1" destOrd="0" parTransId="{11489A97-F59F-428B-BB68-0A0EBC538FD0}" sibTransId="{CCA0FFB7-AACE-4CD0-BC65-B035C47CF81C}"/>
    <dgm:cxn modelId="{6FEC92A1-F576-47A7-8C57-35173DC0C876}" type="presParOf" srcId="{77C75D11-A3D3-489A-8D9F-CB1016CF83B8}" destId="{141485A0-404D-4822-8FB5-916F262F54A5}" srcOrd="0" destOrd="0" presId="urn:microsoft.com/office/officeart/2005/8/layout/equation2"/>
    <dgm:cxn modelId="{7E35D3C1-E661-48C8-ACE1-CAB626F4B7D4}" type="presParOf" srcId="{141485A0-404D-4822-8FB5-916F262F54A5}" destId="{FB2B9A9C-3243-42CD-90E7-DD2B0AABFAD2}" srcOrd="0" destOrd="0" presId="urn:microsoft.com/office/officeart/2005/8/layout/equation2"/>
    <dgm:cxn modelId="{4B0C37D8-B532-43AB-AEDE-17618D0AC20E}" type="presParOf" srcId="{141485A0-404D-4822-8FB5-916F262F54A5}" destId="{30A1FEEB-8D72-4262-8D34-D21F3B334FDD}" srcOrd="1" destOrd="0" presId="urn:microsoft.com/office/officeart/2005/8/layout/equation2"/>
    <dgm:cxn modelId="{05EE4F34-BD57-468B-828E-A7170D71A5A7}" type="presParOf" srcId="{141485A0-404D-4822-8FB5-916F262F54A5}" destId="{87167221-44FD-4470-A2E4-6219A3B57646}" srcOrd="2" destOrd="0" presId="urn:microsoft.com/office/officeart/2005/8/layout/equation2"/>
    <dgm:cxn modelId="{914C4796-EE06-48A8-BC1C-C74F19017CAA}" type="presParOf" srcId="{141485A0-404D-4822-8FB5-916F262F54A5}" destId="{7F1DA6F4-1B95-4101-920C-13E0540A9C2D}" srcOrd="3" destOrd="0" presId="urn:microsoft.com/office/officeart/2005/8/layout/equation2"/>
    <dgm:cxn modelId="{4B305448-C724-48C0-B2BA-A2DC582A7F5F}" type="presParOf" srcId="{141485A0-404D-4822-8FB5-916F262F54A5}" destId="{606F12A0-4CE7-4483-B684-5679B883DDE5}" srcOrd="4" destOrd="0" presId="urn:microsoft.com/office/officeart/2005/8/layout/equation2"/>
    <dgm:cxn modelId="{E8C48BD8-B524-44C4-893A-704643A1A3B8}" type="presParOf" srcId="{77C75D11-A3D3-489A-8D9F-CB1016CF83B8}" destId="{FF63AB09-2965-47D2-83CD-AA0052C89EB8}" srcOrd="1" destOrd="0" presId="urn:microsoft.com/office/officeart/2005/8/layout/equation2"/>
    <dgm:cxn modelId="{4DB846A7-DE52-4432-AB5B-F09C32975ACC}" type="presParOf" srcId="{FF63AB09-2965-47D2-83CD-AA0052C89EB8}" destId="{13450D3E-9416-4C1D-933B-4824CF24E234}" srcOrd="0" destOrd="0" presId="urn:microsoft.com/office/officeart/2005/8/layout/equation2"/>
    <dgm:cxn modelId="{810119F7-1F27-4358-8C59-DF01BC0FAED2}" type="presParOf" srcId="{77C75D11-A3D3-489A-8D9F-CB1016CF83B8}" destId="{F2CDE814-A2B7-4EBD-91B7-224881BF1ACB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9F2C6E-94AC-4CD9-96F9-151D58B40C84}" type="doc">
      <dgm:prSet loTypeId="urn:microsoft.com/office/officeart/2011/layout/HexagonRadial" loCatId="cycl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BF79C15-4E5F-46B8-84A9-92E2072647E3}">
      <dgm:prSet phldrT="[Text]" custT="1"/>
      <dgm:spPr/>
      <dgm:t>
        <a:bodyPr/>
        <a:lstStyle/>
        <a:p>
          <a:r>
            <a: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APPLICATIONS </a:t>
          </a:r>
        </a:p>
        <a:p>
          <a:r>
            <a: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OF </a:t>
          </a:r>
        </a:p>
        <a:p>
          <a:r>
            <a: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AR VR</a:t>
          </a:r>
          <a:endParaRPr lang="en-US" sz="1600" dirty="0"/>
        </a:p>
      </dgm:t>
    </dgm:pt>
    <dgm:pt modelId="{38A7FCF9-355B-415B-B17F-BB7669B417E7}" type="parTrans" cxnId="{FCDE9249-830D-4A37-93BA-AABA33C5C444}">
      <dgm:prSet/>
      <dgm:spPr/>
      <dgm:t>
        <a:bodyPr/>
        <a:lstStyle/>
        <a:p>
          <a:endParaRPr lang="en-US"/>
        </a:p>
      </dgm:t>
    </dgm:pt>
    <dgm:pt modelId="{F2FB9204-A487-4B8C-A669-E30F6D719285}" type="sibTrans" cxnId="{FCDE9249-830D-4A37-93BA-AABA33C5C444}">
      <dgm:prSet/>
      <dgm:spPr/>
      <dgm:t>
        <a:bodyPr/>
        <a:lstStyle/>
        <a:p>
          <a:endParaRPr lang="en-US"/>
        </a:p>
      </dgm:t>
    </dgm:pt>
    <dgm:pt modelId="{D60F13F1-C604-4019-BFF6-1DC34DA64DB7}">
      <dgm:prSet phldrT="[Text]" custT="1"/>
      <dgm:spPr/>
      <dgm:t>
        <a:bodyPr/>
        <a:lstStyle/>
        <a:p>
          <a:r>
            <a:rPr lang="en-US" sz="1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HEALTHCARE</a:t>
          </a:r>
        </a:p>
      </dgm:t>
    </dgm:pt>
    <dgm:pt modelId="{92808237-31A3-4F53-B7F9-72503A9606F0}" type="parTrans" cxnId="{E41AC920-0311-4899-9AF7-59605C49F095}">
      <dgm:prSet/>
      <dgm:spPr/>
      <dgm:t>
        <a:bodyPr/>
        <a:lstStyle/>
        <a:p>
          <a:endParaRPr lang="en-US"/>
        </a:p>
      </dgm:t>
    </dgm:pt>
    <dgm:pt modelId="{AA103CA4-CF07-4549-9ECE-F1DE39EA8583}" type="sibTrans" cxnId="{E41AC920-0311-4899-9AF7-59605C49F095}">
      <dgm:prSet/>
      <dgm:spPr/>
      <dgm:t>
        <a:bodyPr/>
        <a:lstStyle/>
        <a:p>
          <a:endParaRPr lang="en-US"/>
        </a:p>
      </dgm:t>
    </dgm:pt>
    <dgm:pt modelId="{0C16CDA0-108B-4AF9-BEC8-17F98EAE2C0E}">
      <dgm:prSet phldrT="[Text]" custT="1"/>
      <dgm:spPr/>
      <dgm:t>
        <a:bodyPr/>
        <a:lstStyle/>
        <a:p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ENTERTAINMENT</a:t>
          </a:r>
        </a:p>
      </dgm:t>
    </dgm:pt>
    <dgm:pt modelId="{F7CAA06D-226B-4AFE-9F87-F41A22BFF6DB}" type="parTrans" cxnId="{C8FD6ED6-3A4F-4FEB-84E7-669AB0A882D5}">
      <dgm:prSet/>
      <dgm:spPr/>
      <dgm:t>
        <a:bodyPr/>
        <a:lstStyle/>
        <a:p>
          <a:endParaRPr lang="en-US"/>
        </a:p>
      </dgm:t>
    </dgm:pt>
    <dgm:pt modelId="{38649E32-CA6C-45B2-B9D1-EE0404CC0A72}" type="sibTrans" cxnId="{C8FD6ED6-3A4F-4FEB-84E7-669AB0A882D5}">
      <dgm:prSet/>
      <dgm:spPr/>
      <dgm:t>
        <a:bodyPr/>
        <a:lstStyle/>
        <a:p>
          <a:endParaRPr lang="en-US"/>
        </a:p>
      </dgm:t>
    </dgm:pt>
    <dgm:pt modelId="{2D6BB2D4-6AA2-4950-A5CB-304CFC799EC2}">
      <dgm:prSet phldrT="[Text]" custT="1"/>
      <dgm:spPr/>
      <dgm:t>
        <a:bodyPr/>
        <a:lstStyle/>
        <a:p>
          <a:r>
            <a:rPr 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EDUCATION</a:t>
          </a:r>
        </a:p>
      </dgm:t>
    </dgm:pt>
    <dgm:pt modelId="{711C2BA5-67F1-4E98-9C8F-0A268BB45B63}" type="parTrans" cxnId="{20CCA706-5395-435B-98B9-F1DFE25C6870}">
      <dgm:prSet/>
      <dgm:spPr/>
      <dgm:t>
        <a:bodyPr/>
        <a:lstStyle/>
        <a:p>
          <a:endParaRPr lang="en-US"/>
        </a:p>
      </dgm:t>
    </dgm:pt>
    <dgm:pt modelId="{A29BA5EB-0FBE-456A-B465-7FAF96BF17DE}" type="sibTrans" cxnId="{20CCA706-5395-435B-98B9-F1DFE25C6870}">
      <dgm:prSet/>
      <dgm:spPr/>
      <dgm:t>
        <a:bodyPr/>
        <a:lstStyle/>
        <a:p>
          <a:endParaRPr lang="en-US"/>
        </a:p>
      </dgm:t>
    </dgm:pt>
    <dgm:pt modelId="{B0358BF2-6AB6-4910-8ACC-2950E3E96B33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TRAVEL</a:t>
          </a:r>
        </a:p>
      </dgm:t>
    </dgm:pt>
    <dgm:pt modelId="{D9EA0B6A-152C-4369-AE1D-784FC61F17C6}" type="parTrans" cxnId="{33CDD396-F016-49BF-AFF5-BA1DE6144859}">
      <dgm:prSet/>
      <dgm:spPr/>
      <dgm:t>
        <a:bodyPr/>
        <a:lstStyle/>
        <a:p>
          <a:endParaRPr lang="en-US"/>
        </a:p>
      </dgm:t>
    </dgm:pt>
    <dgm:pt modelId="{A20BC9BF-8AAB-4821-BF16-2AFDB014497A}" type="sibTrans" cxnId="{33CDD396-F016-49BF-AFF5-BA1DE6144859}">
      <dgm:prSet/>
      <dgm:spPr/>
      <dgm:t>
        <a:bodyPr/>
        <a:lstStyle/>
        <a:p>
          <a:endParaRPr lang="en-US"/>
        </a:p>
      </dgm:t>
    </dgm:pt>
    <dgm:pt modelId="{5C6C60F3-A641-4074-A6EE-032A0D72BA30}">
      <dgm:prSet phldrT="[Text]" custT="1"/>
      <dgm:spPr/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MILITARY</a:t>
          </a:r>
        </a:p>
      </dgm:t>
    </dgm:pt>
    <dgm:pt modelId="{4DA90313-B364-4670-ACD1-52A5B883BA50}" type="parTrans" cxnId="{B0AE7F4B-95F8-4598-8EED-CB60B368D9EE}">
      <dgm:prSet/>
      <dgm:spPr/>
      <dgm:t>
        <a:bodyPr/>
        <a:lstStyle/>
        <a:p>
          <a:endParaRPr lang="en-US"/>
        </a:p>
      </dgm:t>
    </dgm:pt>
    <dgm:pt modelId="{BB955BA5-A96C-46A0-97FB-4D895D931603}" type="sibTrans" cxnId="{B0AE7F4B-95F8-4598-8EED-CB60B368D9EE}">
      <dgm:prSet/>
      <dgm:spPr/>
      <dgm:t>
        <a:bodyPr/>
        <a:lstStyle/>
        <a:p>
          <a:endParaRPr lang="en-US"/>
        </a:p>
      </dgm:t>
    </dgm:pt>
    <dgm:pt modelId="{5B5FEBD1-D8F4-46B6-A49B-485EAD95E05B}">
      <dgm:prSet phldrT="[Text]" custT="1"/>
      <dgm:spPr/>
      <dgm:t>
        <a:bodyPr/>
        <a:lstStyle/>
        <a:p>
          <a:r>
            <a:rPr lang="en-US" sz="1800" b="1" dirty="0"/>
            <a:t>REAL ESTATE</a:t>
          </a:r>
        </a:p>
      </dgm:t>
    </dgm:pt>
    <dgm:pt modelId="{B39D51C2-F8B1-419C-9361-98CD1B3A0740}" type="parTrans" cxnId="{C2203AB4-4253-486E-98B4-6C25B33B8C84}">
      <dgm:prSet/>
      <dgm:spPr/>
      <dgm:t>
        <a:bodyPr/>
        <a:lstStyle/>
        <a:p>
          <a:endParaRPr lang="en-US"/>
        </a:p>
      </dgm:t>
    </dgm:pt>
    <dgm:pt modelId="{961D1CFE-2461-41ED-9022-E9C3248F8476}" type="sibTrans" cxnId="{C2203AB4-4253-486E-98B4-6C25B33B8C84}">
      <dgm:prSet/>
      <dgm:spPr/>
      <dgm:t>
        <a:bodyPr/>
        <a:lstStyle/>
        <a:p>
          <a:endParaRPr lang="en-US"/>
        </a:p>
      </dgm:t>
    </dgm:pt>
    <dgm:pt modelId="{BC899314-7A27-4FBD-833E-FFF71251A222}" type="pres">
      <dgm:prSet presAssocID="{969F2C6E-94AC-4CD9-96F9-151D58B40C84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B217098F-1C67-4B30-9CCC-FB235AACE88D}" type="pres">
      <dgm:prSet presAssocID="{DBF79C15-4E5F-46B8-84A9-92E2072647E3}" presName="Parent" presStyleLbl="node0" presStyleIdx="0" presStyleCnt="1">
        <dgm:presLayoutVars>
          <dgm:chMax val="6"/>
          <dgm:chPref val="6"/>
        </dgm:presLayoutVars>
      </dgm:prSet>
      <dgm:spPr/>
    </dgm:pt>
    <dgm:pt modelId="{473A8B88-BE4F-4A92-9A99-49B526DF9E8C}" type="pres">
      <dgm:prSet presAssocID="{D60F13F1-C604-4019-BFF6-1DC34DA64DB7}" presName="Accent1" presStyleCnt="0"/>
      <dgm:spPr/>
    </dgm:pt>
    <dgm:pt modelId="{85151307-AA80-4FC6-8301-2494A966AD39}" type="pres">
      <dgm:prSet presAssocID="{D60F13F1-C604-4019-BFF6-1DC34DA64DB7}" presName="Accent" presStyleLbl="bgShp" presStyleIdx="0" presStyleCnt="6"/>
      <dgm:spPr/>
    </dgm:pt>
    <dgm:pt modelId="{2B3E1999-F327-446E-A057-592B98D7E45E}" type="pres">
      <dgm:prSet presAssocID="{D60F13F1-C604-4019-BFF6-1DC34DA64DB7}" presName="Child1" presStyleLbl="node1" presStyleIdx="0" presStyleCnt="6" custScaleX="100540">
        <dgm:presLayoutVars>
          <dgm:chMax val="0"/>
          <dgm:chPref val="0"/>
          <dgm:bulletEnabled val="1"/>
        </dgm:presLayoutVars>
      </dgm:prSet>
      <dgm:spPr/>
    </dgm:pt>
    <dgm:pt modelId="{1146825E-D6F4-41CB-89A5-CFC0811474BD}" type="pres">
      <dgm:prSet presAssocID="{0C16CDA0-108B-4AF9-BEC8-17F98EAE2C0E}" presName="Accent2" presStyleCnt="0"/>
      <dgm:spPr/>
    </dgm:pt>
    <dgm:pt modelId="{668284E9-A0C5-43D7-9092-CFD5F327DC56}" type="pres">
      <dgm:prSet presAssocID="{0C16CDA0-108B-4AF9-BEC8-17F98EAE2C0E}" presName="Accent" presStyleLbl="bgShp" presStyleIdx="1" presStyleCnt="6"/>
      <dgm:spPr/>
    </dgm:pt>
    <dgm:pt modelId="{A6CCBB92-EBDF-4673-BEA8-B2354D25E5C0}" type="pres">
      <dgm:prSet presAssocID="{0C16CDA0-108B-4AF9-BEC8-17F98EAE2C0E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755FEAB6-B195-4851-B8E6-01C7FB1420BF}" type="pres">
      <dgm:prSet presAssocID="{2D6BB2D4-6AA2-4950-A5CB-304CFC799EC2}" presName="Accent3" presStyleCnt="0"/>
      <dgm:spPr/>
    </dgm:pt>
    <dgm:pt modelId="{77A17294-4EC1-434F-AB97-52CC41CFB7AF}" type="pres">
      <dgm:prSet presAssocID="{2D6BB2D4-6AA2-4950-A5CB-304CFC799EC2}" presName="Accent" presStyleLbl="bgShp" presStyleIdx="2" presStyleCnt="6"/>
      <dgm:spPr/>
    </dgm:pt>
    <dgm:pt modelId="{B529DA72-382A-49BB-82CB-A75D20F53CAF}" type="pres">
      <dgm:prSet presAssocID="{2D6BB2D4-6AA2-4950-A5CB-304CFC799EC2}" presName="Child3" presStyleLbl="node1" presStyleIdx="2" presStyleCnt="6" custLinFactNeighborY="3417">
        <dgm:presLayoutVars>
          <dgm:chMax val="0"/>
          <dgm:chPref val="0"/>
          <dgm:bulletEnabled val="1"/>
        </dgm:presLayoutVars>
      </dgm:prSet>
      <dgm:spPr/>
    </dgm:pt>
    <dgm:pt modelId="{AEF4A5FE-1E80-44BE-B861-6D42CE0C89DF}" type="pres">
      <dgm:prSet presAssocID="{B0358BF2-6AB6-4910-8ACC-2950E3E96B33}" presName="Accent4" presStyleCnt="0"/>
      <dgm:spPr/>
    </dgm:pt>
    <dgm:pt modelId="{4C41883F-2B37-414F-99EA-097D644556FC}" type="pres">
      <dgm:prSet presAssocID="{B0358BF2-6AB6-4910-8ACC-2950E3E96B33}" presName="Accent" presStyleLbl="bgShp" presStyleIdx="3" presStyleCnt="6"/>
      <dgm:spPr/>
    </dgm:pt>
    <dgm:pt modelId="{F90CE0AE-6D62-4775-BA8A-980E8BDD8003}" type="pres">
      <dgm:prSet presAssocID="{B0358BF2-6AB6-4910-8ACC-2950E3E96B33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6769908-3EC5-4E42-AE50-1B9CF46B6C28}" type="pres">
      <dgm:prSet presAssocID="{5C6C60F3-A641-4074-A6EE-032A0D72BA30}" presName="Accent5" presStyleCnt="0"/>
      <dgm:spPr/>
    </dgm:pt>
    <dgm:pt modelId="{5681BCAE-ED22-4571-9659-3285BAA94891}" type="pres">
      <dgm:prSet presAssocID="{5C6C60F3-A641-4074-A6EE-032A0D72BA30}" presName="Accent" presStyleLbl="bgShp" presStyleIdx="4" presStyleCnt="6"/>
      <dgm:spPr/>
    </dgm:pt>
    <dgm:pt modelId="{E0E7112E-B1C0-4B77-8E15-BD47338C207F}" type="pres">
      <dgm:prSet presAssocID="{5C6C60F3-A641-4074-A6EE-032A0D72BA30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F4CB8670-CFFE-4CE9-A06F-04A87444CBC4}" type="pres">
      <dgm:prSet presAssocID="{5B5FEBD1-D8F4-46B6-A49B-485EAD95E05B}" presName="Accent6" presStyleCnt="0"/>
      <dgm:spPr/>
    </dgm:pt>
    <dgm:pt modelId="{35C0E5CE-E281-479E-98D0-D8CDEA87BED6}" type="pres">
      <dgm:prSet presAssocID="{5B5FEBD1-D8F4-46B6-A49B-485EAD95E05B}" presName="Accent" presStyleLbl="bgShp" presStyleIdx="5" presStyleCnt="6"/>
      <dgm:spPr/>
    </dgm:pt>
    <dgm:pt modelId="{CD2D2CAA-8E11-4AC2-9AA1-03F659352C03}" type="pres">
      <dgm:prSet presAssocID="{5B5FEBD1-D8F4-46B6-A49B-485EAD95E05B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20CCA706-5395-435B-98B9-F1DFE25C6870}" srcId="{DBF79C15-4E5F-46B8-84A9-92E2072647E3}" destId="{2D6BB2D4-6AA2-4950-A5CB-304CFC799EC2}" srcOrd="2" destOrd="0" parTransId="{711C2BA5-67F1-4E98-9C8F-0A268BB45B63}" sibTransId="{A29BA5EB-0FBE-456A-B465-7FAF96BF17DE}"/>
    <dgm:cxn modelId="{E41AC920-0311-4899-9AF7-59605C49F095}" srcId="{DBF79C15-4E5F-46B8-84A9-92E2072647E3}" destId="{D60F13F1-C604-4019-BFF6-1DC34DA64DB7}" srcOrd="0" destOrd="0" parTransId="{92808237-31A3-4F53-B7F9-72503A9606F0}" sibTransId="{AA103CA4-CF07-4549-9ECE-F1DE39EA8583}"/>
    <dgm:cxn modelId="{21116A66-C2CA-4FD1-9D66-76186CA8A430}" type="presOf" srcId="{969F2C6E-94AC-4CD9-96F9-151D58B40C84}" destId="{BC899314-7A27-4FBD-833E-FFF71251A222}" srcOrd="0" destOrd="0" presId="urn:microsoft.com/office/officeart/2011/layout/HexagonRadial"/>
    <dgm:cxn modelId="{D2A4FA68-28A7-411A-93CA-A19B5A4AC3A5}" type="presOf" srcId="{2D6BB2D4-6AA2-4950-A5CB-304CFC799EC2}" destId="{B529DA72-382A-49BB-82CB-A75D20F53CAF}" srcOrd="0" destOrd="0" presId="urn:microsoft.com/office/officeart/2011/layout/HexagonRadial"/>
    <dgm:cxn modelId="{FCDE9249-830D-4A37-93BA-AABA33C5C444}" srcId="{969F2C6E-94AC-4CD9-96F9-151D58B40C84}" destId="{DBF79C15-4E5F-46B8-84A9-92E2072647E3}" srcOrd="0" destOrd="0" parTransId="{38A7FCF9-355B-415B-B17F-BB7669B417E7}" sibTransId="{F2FB9204-A487-4B8C-A669-E30F6D719285}"/>
    <dgm:cxn modelId="{B0AE7F4B-95F8-4598-8EED-CB60B368D9EE}" srcId="{DBF79C15-4E5F-46B8-84A9-92E2072647E3}" destId="{5C6C60F3-A641-4074-A6EE-032A0D72BA30}" srcOrd="4" destOrd="0" parTransId="{4DA90313-B364-4670-ACD1-52A5B883BA50}" sibTransId="{BB955BA5-A96C-46A0-97FB-4D895D931603}"/>
    <dgm:cxn modelId="{A2FD6F8B-6E63-4DCD-9878-5BEB1C1108EE}" type="presOf" srcId="{D60F13F1-C604-4019-BFF6-1DC34DA64DB7}" destId="{2B3E1999-F327-446E-A057-592B98D7E45E}" srcOrd="0" destOrd="0" presId="urn:microsoft.com/office/officeart/2011/layout/HexagonRadial"/>
    <dgm:cxn modelId="{33CDD396-F016-49BF-AFF5-BA1DE6144859}" srcId="{DBF79C15-4E5F-46B8-84A9-92E2072647E3}" destId="{B0358BF2-6AB6-4910-8ACC-2950E3E96B33}" srcOrd="3" destOrd="0" parTransId="{D9EA0B6A-152C-4369-AE1D-784FC61F17C6}" sibTransId="{A20BC9BF-8AAB-4821-BF16-2AFDB014497A}"/>
    <dgm:cxn modelId="{77F5CDA0-8F12-4AF9-8FB2-84AA06922D47}" type="presOf" srcId="{5B5FEBD1-D8F4-46B6-A49B-485EAD95E05B}" destId="{CD2D2CAA-8E11-4AC2-9AA1-03F659352C03}" srcOrd="0" destOrd="0" presId="urn:microsoft.com/office/officeart/2011/layout/HexagonRadial"/>
    <dgm:cxn modelId="{6E58A3A6-469C-46B5-B789-6133329952BF}" type="presOf" srcId="{B0358BF2-6AB6-4910-8ACC-2950E3E96B33}" destId="{F90CE0AE-6D62-4775-BA8A-980E8BDD8003}" srcOrd="0" destOrd="0" presId="urn:microsoft.com/office/officeart/2011/layout/HexagonRadial"/>
    <dgm:cxn modelId="{C2203AB4-4253-486E-98B4-6C25B33B8C84}" srcId="{DBF79C15-4E5F-46B8-84A9-92E2072647E3}" destId="{5B5FEBD1-D8F4-46B6-A49B-485EAD95E05B}" srcOrd="5" destOrd="0" parTransId="{B39D51C2-F8B1-419C-9361-98CD1B3A0740}" sibTransId="{961D1CFE-2461-41ED-9022-E9C3248F8476}"/>
    <dgm:cxn modelId="{C8FD6ED6-3A4F-4FEB-84E7-669AB0A882D5}" srcId="{DBF79C15-4E5F-46B8-84A9-92E2072647E3}" destId="{0C16CDA0-108B-4AF9-BEC8-17F98EAE2C0E}" srcOrd="1" destOrd="0" parTransId="{F7CAA06D-226B-4AFE-9F87-F41A22BFF6DB}" sibTransId="{38649E32-CA6C-45B2-B9D1-EE0404CC0A72}"/>
    <dgm:cxn modelId="{4614AFDB-1FBA-4726-BD27-947C4A03D8F5}" type="presOf" srcId="{DBF79C15-4E5F-46B8-84A9-92E2072647E3}" destId="{B217098F-1C67-4B30-9CCC-FB235AACE88D}" srcOrd="0" destOrd="0" presId="urn:microsoft.com/office/officeart/2011/layout/HexagonRadial"/>
    <dgm:cxn modelId="{E1A6B1E6-15CD-4E20-B11D-43DEC7AB087C}" type="presOf" srcId="{5C6C60F3-A641-4074-A6EE-032A0D72BA30}" destId="{E0E7112E-B1C0-4B77-8E15-BD47338C207F}" srcOrd="0" destOrd="0" presId="urn:microsoft.com/office/officeart/2011/layout/HexagonRadial"/>
    <dgm:cxn modelId="{A48FFBE6-7864-412B-9D65-C9C23B1BBB8E}" type="presOf" srcId="{0C16CDA0-108B-4AF9-BEC8-17F98EAE2C0E}" destId="{A6CCBB92-EBDF-4673-BEA8-B2354D25E5C0}" srcOrd="0" destOrd="0" presId="urn:microsoft.com/office/officeart/2011/layout/HexagonRadial"/>
    <dgm:cxn modelId="{46847EB8-EDF2-4929-9576-6CCDA537DF94}" type="presParOf" srcId="{BC899314-7A27-4FBD-833E-FFF71251A222}" destId="{B217098F-1C67-4B30-9CCC-FB235AACE88D}" srcOrd="0" destOrd="0" presId="urn:microsoft.com/office/officeart/2011/layout/HexagonRadial"/>
    <dgm:cxn modelId="{8C664DB0-97AF-442E-A214-233F45990D02}" type="presParOf" srcId="{BC899314-7A27-4FBD-833E-FFF71251A222}" destId="{473A8B88-BE4F-4A92-9A99-49B526DF9E8C}" srcOrd="1" destOrd="0" presId="urn:microsoft.com/office/officeart/2011/layout/HexagonRadial"/>
    <dgm:cxn modelId="{06E6EBF4-F879-4463-A439-DBCC89DEC0A0}" type="presParOf" srcId="{473A8B88-BE4F-4A92-9A99-49B526DF9E8C}" destId="{85151307-AA80-4FC6-8301-2494A966AD39}" srcOrd="0" destOrd="0" presId="urn:microsoft.com/office/officeart/2011/layout/HexagonRadial"/>
    <dgm:cxn modelId="{CF2F5C63-8E6B-46D4-A035-31111B450AFF}" type="presParOf" srcId="{BC899314-7A27-4FBD-833E-FFF71251A222}" destId="{2B3E1999-F327-446E-A057-592B98D7E45E}" srcOrd="2" destOrd="0" presId="urn:microsoft.com/office/officeart/2011/layout/HexagonRadial"/>
    <dgm:cxn modelId="{3CD9EA4D-99CF-4A54-9656-71547645DF52}" type="presParOf" srcId="{BC899314-7A27-4FBD-833E-FFF71251A222}" destId="{1146825E-D6F4-41CB-89A5-CFC0811474BD}" srcOrd="3" destOrd="0" presId="urn:microsoft.com/office/officeart/2011/layout/HexagonRadial"/>
    <dgm:cxn modelId="{BABF8E21-2A20-479C-898F-39AD0010412F}" type="presParOf" srcId="{1146825E-D6F4-41CB-89A5-CFC0811474BD}" destId="{668284E9-A0C5-43D7-9092-CFD5F327DC56}" srcOrd="0" destOrd="0" presId="urn:microsoft.com/office/officeart/2011/layout/HexagonRadial"/>
    <dgm:cxn modelId="{BDA01A4F-2339-4183-BD31-72F232B590C2}" type="presParOf" srcId="{BC899314-7A27-4FBD-833E-FFF71251A222}" destId="{A6CCBB92-EBDF-4673-BEA8-B2354D25E5C0}" srcOrd="4" destOrd="0" presId="urn:microsoft.com/office/officeart/2011/layout/HexagonRadial"/>
    <dgm:cxn modelId="{A7193CA1-873E-4E18-B114-4BB934562745}" type="presParOf" srcId="{BC899314-7A27-4FBD-833E-FFF71251A222}" destId="{755FEAB6-B195-4851-B8E6-01C7FB1420BF}" srcOrd="5" destOrd="0" presId="urn:microsoft.com/office/officeart/2011/layout/HexagonRadial"/>
    <dgm:cxn modelId="{D847E589-D8AA-4DD0-A986-A2D09A2D5F1F}" type="presParOf" srcId="{755FEAB6-B195-4851-B8E6-01C7FB1420BF}" destId="{77A17294-4EC1-434F-AB97-52CC41CFB7AF}" srcOrd="0" destOrd="0" presId="urn:microsoft.com/office/officeart/2011/layout/HexagonRadial"/>
    <dgm:cxn modelId="{4DE0A31D-6FE1-4498-A71D-4C9A559032DA}" type="presParOf" srcId="{BC899314-7A27-4FBD-833E-FFF71251A222}" destId="{B529DA72-382A-49BB-82CB-A75D20F53CAF}" srcOrd="6" destOrd="0" presId="urn:microsoft.com/office/officeart/2011/layout/HexagonRadial"/>
    <dgm:cxn modelId="{E496F672-D84B-414B-86B8-1963791474CA}" type="presParOf" srcId="{BC899314-7A27-4FBD-833E-FFF71251A222}" destId="{AEF4A5FE-1E80-44BE-B861-6D42CE0C89DF}" srcOrd="7" destOrd="0" presId="urn:microsoft.com/office/officeart/2011/layout/HexagonRadial"/>
    <dgm:cxn modelId="{F013E060-8B56-4BD8-A416-71C1964F599F}" type="presParOf" srcId="{AEF4A5FE-1E80-44BE-B861-6D42CE0C89DF}" destId="{4C41883F-2B37-414F-99EA-097D644556FC}" srcOrd="0" destOrd="0" presId="urn:microsoft.com/office/officeart/2011/layout/HexagonRadial"/>
    <dgm:cxn modelId="{B37D5295-E1C0-4066-A388-CF1331A8BE2C}" type="presParOf" srcId="{BC899314-7A27-4FBD-833E-FFF71251A222}" destId="{F90CE0AE-6D62-4775-BA8A-980E8BDD8003}" srcOrd="8" destOrd="0" presId="urn:microsoft.com/office/officeart/2011/layout/HexagonRadial"/>
    <dgm:cxn modelId="{422295A6-1188-4B8E-BCCE-8281FEFCDE95}" type="presParOf" srcId="{BC899314-7A27-4FBD-833E-FFF71251A222}" destId="{C6769908-3EC5-4E42-AE50-1B9CF46B6C28}" srcOrd="9" destOrd="0" presId="urn:microsoft.com/office/officeart/2011/layout/HexagonRadial"/>
    <dgm:cxn modelId="{125927DF-47A8-495B-9A0D-4AF952F4F054}" type="presParOf" srcId="{C6769908-3EC5-4E42-AE50-1B9CF46B6C28}" destId="{5681BCAE-ED22-4571-9659-3285BAA94891}" srcOrd="0" destOrd="0" presId="urn:microsoft.com/office/officeart/2011/layout/HexagonRadial"/>
    <dgm:cxn modelId="{5E43E5D2-03CC-4F28-8D04-9CC039E030D2}" type="presParOf" srcId="{BC899314-7A27-4FBD-833E-FFF71251A222}" destId="{E0E7112E-B1C0-4B77-8E15-BD47338C207F}" srcOrd="10" destOrd="0" presId="urn:microsoft.com/office/officeart/2011/layout/HexagonRadial"/>
    <dgm:cxn modelId="{5AA4C680-5C5D-4DC6-9CC3-D240EBA59F64}" type="presParOf" srcId="{BC899314-7A27-4FBD-833E-FFF71251A222}" destId="{F4CB8670-CFFE-4CE9-A06F-04A87444CBC4}" srcOrd="11" destOrd="0" presId="urn:microsoft.com/office/officeart/2011/layout/HexagonRadial"/>
    <dgm:cxn modelId="{005795E3-8860-4413-B507-10341ED29F85}" type="presParOf" srcId="{F4CB8670-CFFE-4CE9-A06F-04A87444CBC4}" destId="{35C0E5CE-E281-479E-98D0-D8CDEA87BED6}" srcOrd="0" destOrd="0" presId="urn:microsoft.com/office/officeart/2011/layout/HexagonRadial"/>
    <dgm:cxn modelId="{3C0D7529-B7C0-444F-840F-C2C98B32E141}" type="presParOf" srcId="{BC899314-7A27-4FBD-833E-FFF71251A222}" destId="{CD2D2CAA-8E11-4AC2-9AA1-03F659352C03}" srcOrd="12" destOrd="0" presId="urn:microsoft.com/office/officeart/2011/layout/HexagonRadial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32829-F404-4ED1-BF05-7D83F71BB632}">
      <dsp:nvSpPr>
        <dsp:cNvPr id="0" name=""/>
        <dsp:cNvSpPr/>
      </dsp:nvSpPr>
      <dsp:spPr>
        <a:xfrm>
          <a:off x="305994" y="0"/>
          <a:ext cx="1790700" cy="17907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Real World</a:t>
          </a:r>
        </a:p>
      </dsp:txBody>
      <dsp:txXfrm>
        <a:off x="568236" y="262242"/>
        <a:ext cx="1266216" cy="1266216"/>
      </dsp:txXfrm>
    </dsp:sp>
    <dsp:sp modelId="{5F4A7B10-DC8D-49F8-B207-64604D5FF35F}">
      <dsp:nvSpPr>
        <dsp:cNvPr id="0" name=""/>
        <dsp:cNvSpPr/>
      </dsp:nvSpPr>
      <dsp:spPr>
        <a:xfrm>
          <a:off x="1845438" y="1715449"/>
          <a:ext cx="1038606" cy="1038606"/>
        </a:xfrm>
        <a:prstGeom prst="mathPlus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1983105" y="2112612"/>
        <a:ext cx="763272" cy="244280"/>
      </dsp:txXfrm>
    </dsp:sp>
    <dsp:sp modelId="{B3DE90A5-104E-49DD-8260-2FE17E75AC28}">
      <dsp:nvSpPr>
        <dsp:cNvPr id="0" name=""/>
        <dsp:cNvSpPr/>
      </dsp:nvSpPr>
      <dsp:spPr>
        <a:xfrm>
          <a:off x="289556" y="2759218"/>
          <a:ext cx="1790700" cy="17907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Virtual Layer</a:t>
          </a:r>
        </a:p>
      </dsp:txBody>
      <dsp:txXfrm>
        <a:off x="551798" y="3021460"/>
        <a:ext cx="1266216" cy="1266216"/>
      </dsp:txXfrm>
    </dsp:sp>
    <dsp:sp modelId="{FDFB35AF-5D47-4232-AAA2-5419C5F95840}">
      <dsp:nvSpPr>
        <dsp:cNvPr id="0" name=""/>
        <dsp:cNvSpPr/>
      </dsp:nvSpPr>
      <dsp:spPr>
        <a:xfrm rot="21476330">
          <a:off x="4305810" y="1818846"/>
          <a:ext cx="1917934" cy="6661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/>
        </a:p>
      </dsp:txBody>
      <dsp:txXfrm>
        <a:off x="4305875" y="1955668"/>
        <a:ext cx="1718092" cy="399684"/>
      </dsp:txXfrm>
    </dsp:sp>
    <dsp:sp modelId="{48CDFB0D-D632-4AC7-B4C2-8980529AF966}">
      <dsp:nvSpPr>
        <dsp:cNvPr id="0" name=""/>
        <dsp:cNvSpPr/>
      </dsp:nvSpPr>
      <dsp:spPr>
        <a:xfrm>
          <a:off x="7017574" y="233687"/>
          <a:ext cx="3581400" cy="35814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Augmented Reality</a:t>
          </a:r>
        </a:p>
      </dsp:txBody>
      <dsp:txXfrm>
        <a:off x="7542058" y="758171"/>
        <a:ext cx="2532432" cy="2532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B9A9C-3243-42CD-90E7-DD2B0AABFAD2}">
      <dsp:nvSpPr>
        <dsp:cNvPr id="0" name=""/>
        <dsp:cNvSpPr/>
      </dsp:nvSpPr>
      <dsp:spPr>
        <a:xfrm>
          <a:off x="217647" y="62506"/>
          <a:ext cx="1853407" cy="1853407"/>
        </a:xfrm>
        <a:prstGeom prst="ellipse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Virtual World</a:t>
          </a:r>
        </a:p>
      </dsp:txBody>
      <dsp:txXfrm>
        <a:off x="489072" y="333931"/>
        <a:ext cx="1310557" cy="1310557"/>
      </dsp:txXfrm>
    </dsp:sp>
    <dsp:sp modelId="{87167221-44FD-4470-A2E4-6219A3B57646}">
      <dsp:nvSpPr>
        <dsp:cNvPr id="0" name=""/>
        <dsp:cNvSpPr/>
      </dsp:nvSpPr>
      <dsp:spPr>
        <a:xfrm>
          <a:off x="1784704" y="1883529"/>
          <a:ext cx="1074976" cy="1074976"/>
        </a:xfrm>
        <a:prstGeom prst="mathPlus">
          <a:avLst/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27192" y="2294600"/>
        <a:ext cx="790000" cy="252834"/>
      </dsp:txXfrm>
    </dsp:sp>
    <dsp:sp modelId="{606F12A0-4CE7-4483-B684-5679B883DDE5}">
      <dsp:nvSpPr>
        <dsp:cNvPr id="0" name=""/>
        <dsp:cNvSpPr/>
      </dsp:nvSpPr>
      <dsp:spPr>
        <a:xfrm>
          <a:off x="217647" y="2976931"/>
          <a:ext cx="1853407" cy="1853407"/>
        </a:xfrm>
        <a:prstGeom prst="ellipse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Real Inputs</a:t>
          </a:r>
        </a:p>
      </dsp:txBody>
      <dsp:txXfrm>
        <a:off x="489072" y="3248356"/>
        <a:ext cx="1310557" cy="1310557"/>
      </dsp:txXfrm>
    </dsp:sp>
    <dsp:sp modelId="{FF63AB09-2965-47D2-83CD-AA0052C89EB8}">
      <dsp:nvSpPr>
        <dsp:cNvPr id="0" name=""/>
        <dsp:cNvSpPr/>
      </dsp:nvSpPr>
      <dsp:spPr>
        <a:xfrm rot="21475728">
          <a:off x="3918550" y="1810666"/>
          <a:ext cx="1808637" cy="68946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3918618" y="1952297"/>
        <a:ext cx="1601797" cy="413681"/>
      </dsp:txXfrm>
    </dsp:sp>
    <dsp:sp modelId="{F2CDE814-A2B7-4EBD-91B7-224881BF1ACB}">
      <dsp:nvSpPr>
        <dsp:cNvPr id="0" name=""/>
        <dsp:cNvSpPr/>
      </dsp:nvSpPr>
      <dsp:spPr>
        <a:xfrm>
          <a:off x="6656551" y="347910"/>
          <a:ext cx="3706814" cy="3706814"/>
        </a:xfrm>
        <a:prstGeom prst="ellipse">
          <a:avLst/>
        </a:prstGeom>
        <a:solidFill>
          <a:schemeClr val="bg2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Virtual Reality</a:t>
          </a:r>
        </a:p>
      </dsp:txBody>
      <dsp:txXfrm>
        <a:off x="7199401" y="890760"/>
        <a:ext cx="2621114" cy="26211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7098F-1C67-4B30-9CCC-FB235AACE88D}">
      <dsp:nvSpPr>
        <dsp:cNvPr id="0" name=""/>
        <dsp:cNvSpPr/>
      </dsp:nvSpPr>
      <dsp:spPr>
        <a:xfrm>
          <a:off x="3039514" y="1963291"/>
          <a:ext cx="2495429" cy="2158647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APPLICATIONS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OF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rPr>
            <a:t>AR VR</a:t>
          </a:r>
          <a:endParaRPr lang="en-US" sz="1600" kern="1200" dirty="0"/>
        </a:p>
      </dsp:txBody>
      <dsp:txXfrm>
        <a:off x="3453042" y="2321009"/>
        <a:ext cx="1668373" cy="1443211"/>
      </dsp:txXfrm>
    </dsp:sp>
    <dsp:sp modelId="{668284E9-A0C5-43D7-9092-CFD5F327DC56}">
      <dsp:nvSpPr>
        <dsp:cNvPr id="0" name=""/>
        <dsp:cNvSpPr/>
      </dsp:nvSpPr>
      <dsp:spPr>
        <a:xfrm>
          <a:off x="4602132" y="930524"/>
          <a:ext cx="941518" cy="811242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3E1999-F327-446E-A057-592B98D7E45E}">
      <dsp:nvSpPr>
        <dsp:cNvPr id="0" name=""/>
        <dsp:cNvSpPr/>
      </dsp:nvSpPr>
      <dsp:spPr>
        <a:xfrm>
          <a:off x="3263858" y="0"/>
          <a:ext cx="2056029" cy="176915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HEALTHCARE</a:t>
          </a:r>
        </a:p>
      </dsp:txBody>
      <dsp:txXfrm>
        <a:off x="3603676" y="292404"/>
        <a:ext cx="1376393" cy="1184345"/>
      </dsp:txXfrm>
    </dsp:sp>
    <dsp:sp modelId="{77A17294-4EC1-434F-AB97-52CC41CFB7AF}">
      <dsp:nvSpPr>
        <dsp:cNvPr id="0" name=""/>
        <dsp:cNvSpPr/>
      </dsp:nvSpPr>
      <dsp:spPr>
        <a:xfrm>
          <a:off x="5700957" y="2447116"/>
          <a:ext cx="941518" cy="811242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CCBB92-EBDF-4673-BEA8-B2354D25E5C0}">
      <dsp:nvSpPr>
        <dsp:cNvPr id="0" name=""/>
        <dsp:cNvSpPr/>
      </dsp:nvSpPr>
      <dsp:spPr>
        <a:xfrm>
          <a:off x="5144869" y="1088148"/>
          <a:ext cx="2044986" cy="176915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2330481"/>
            <a:satOff val="6681"/>
            <a:lumOff val="5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ENTERTAINMENT</a:t>
          </a:r>
        </a:p>
      </dsp:txBody>
      <dsp:txXfrm>
        <a:off x="5483767" y="1381334"/>
        <a:ext cx="1367190" cy="1182781"/>
      </dsp:txXfrm>
    </dsp:sp>
    <dsp:sp modelId="{4C41883F-2B37-414F-99EA-097D644556FC}">
      <dsp:nvSpPr>
        <dsp:cNvPr id="0" name=""/>
        <dsp:cNvSpPr/>
      </dsp:nvSpPr>
      <dsp:spPr>
        <a:xfrm>
          <a:off x="4937643" y="4159063"/>
          <a:ext cx="941518" cy="811242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29DA72-382A-49BB-82CB-A75D20F53CAF}">
      <dsp:nvSpPr>
        <dsp:cNvPr id="0" name=""/>
        <dsp:cNvSpPr/>
      </dsp:nvSpPr>
      <dsp:spPr>
        <a:xfrm>
          <a:off x="5144869" y="3287772"/>
          <a:ext cx="2044986" cy="176915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4660962"/>
            <a:satOff val="13363"/>
            <a:lumOff val="10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EDUCATION</a:t>
          </a:r>
        </a:p>
      </dsp:txBody>
      <dsp:txXfrm>
        <a:off x="5483767" y="3580958"/>
        <a:ext cx="1367190" cy="1182781"/>
      </dsp:txXfrm>
    </dsp:sp>
    <dsp:sp modelId="{5681BCAE-ED22-4571-9659-3285BAA94891}">
      <dsp:nvSpPr>
        <dsp:cNvPr id="0" name=""/>
        <dsp:cNvSpPr/>
      </dsp:nvSpPr>
      <dsp:spPr>
        <a:xfrm>
          <a:off x="3044158" y="4336769"/>
          <a:ext cx="941518" cy="811242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CE0AE-6D62-4775-BA8A-980E8BDD8003}">
      <dsp:nvSpPr>
        <dsp:cNvPr id="0" name=""/>
        <dsp:cNvSpPr/>
      </dsp:nvSpPr>
      <dsp:spPr>
        <a:xfrm>
          <a:off x="3269379" y="4316686"/>
          <a:ext cx="2044986" cy="176915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6991442"/>
            <a:satOff val="20044"/>
            <a:lumOff val="16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TRAVEL</a:t>
          </a:r>
        </a:p>
      </dsp:txBody>
      <dsp:txXfrm>
        <a:off x="3608277" y="4609872"/>
        <a:ext cx="1367190" cy="1182781"/>
      </dsp:txXfrm>
    </dsp:sp>
    <dsp:sp modelId="{35C0E5CE-E281-479E-98D0-D8CDEA87BED6}">
      <dsp:nvSpPr>
        <dsp:cNvPr id="0" name=""/>
        <dsp:cNvSpPr/>
      </dsp:nvSpPr>
      <dsp:spPr>
        <a:xfrm>
          <a:off x="1927338" y="2820786"/>
          <a:ext cx="941518" cy="811242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E7112E-B1C0-4B77-8E15-BD47338C207F}">
      <dsp:nvSpPr>
        <dsp:cNvPr id="0" name=""/>
        <dsp:cNvSpPr/>
      </dsp:nvSpPr>
      <dsp:spPr>
        <a:xfrm>
          <a:off x="1385182" y="3228538"/>
          <a:ext cx="2044986" cy="176915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9321923"/>
            <a:satOff val="26726"/>
            <a:lumOff val="216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MILITARY</a:t>
          </a:r>
        </a:p>
      </dsp:txBody>
      <dsp:txXfrm>
        <a:off x="1724080" y="3521724"/>
        <a:ext cx="1367190" cy="1182781"/>
      </dsp:txXfrm>
    </dsp:sp>
    <dsp:sp modelId="{CD2D2CAA-8E11-4AC2-9AA1-03F659352C03}">
      <dsp:nvSpPr>
        <dsp:cNvPr id="0" name=""/>
        <dsp:cNvSpPr/>
      </dsp:nvSpPr>
      <dsp:spPr>
        <a:xfrm>
          <a:off x="1385182" y="1085713"/>
          <a:ext cx="2044986" cy="1769153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11652404"/>
            <a:satOff val="33407"/>
            <a:lumOff val="2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REAL ESTATE</a:t>
          </a:r>
        </a:p>
      </dsp:txBody>
      <dsp:txXfrm>
        <a:off x="1724080" y="1378899"/>
        <a:ext cx="1367190" cy="1182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4/11/2021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9EC30E-1A71-4188-9BE7-E2A64929A436}" type="datetimeFigureOut">
              <a:rPr lang="en-US" noProof="0" smtClean="0"/>
              <a:t>4/11/2021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30193B-564F-4854-8A52-728F3FB19C85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Hexagon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descr="Tall office building looking up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Oval 2" descr="Tall office building looking up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5"/>
              </a:solidFill>
            </a:endParaRP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>
                <a:solidFill>
                  <a:schemeClr val="tx1"/>
                </a:solidFill>
              </a:rPr>
              <a:t>Click to edit Master title style</a:t>
            </a:r>
            <a:endParaRPr lang="en-US" sz="4800" b="1" dirty="0">
              <a:solidFill>
                <a:schemeClr val="tx1"/>
              </a:solidFill>
            </a:endParaRPr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" name="Text Placeholder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1" name="Content Placeholder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2" name="Content Placeholder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3" name="Content Placeholder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4" name="Content Placeholder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5" name="Content Placeholder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7BD5F78-1C10-49D6-8616-C9F20406C112}" type="datetime1">
              <a:rPr lang="en-US" sz="1100" smtClean="0">
                <a:solidFill>
                  <a:schemeClr val="accent2"/>
                </a:solidFill>
              </a:rPr>
              <a:pPr/>
              <a:t>4/11/2021</a:t>
            </a:fld>
            <a:endParaRPr lang="en-US" sz="1100" dirty="0">
              <a:solidFill>
                <a:schemeClr val="accent2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accent2"/>
                </a:solidFill>
              </a:rPr>
              <a:t>Annual Review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2C18C1E5-FB55-42F5-BD6D-9CC153FCDBE6}" type="slidenum">
              <a:rPr lang="en-US" sz="1100" smtClean="0">
                <a:solidFill>
                  <a:schemeClr val="accent4"/>
                </a:solidFill>
              </a:rPr>
              <a:pPr algn="r"/>
              <a:t>‹#›</a:t>
            </a:fld>
            <a:endParaRPr lang="en-US" sz="11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aboutus/our-research-commitment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bileappdaily.com/impact-of-ar-vr-in-healthcare/" TargetMode="External"/><Relationship Id="rId2" Type="http://schemas.openxmlformats.org/officeDocument/2006/relationships/hyperlink" Target="https://theappsolutions.com/blog/development/ar-vr-in-healthcare/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channels.theinnovationenterprise.com/articles/5-major-challenges-of-vr-industry/,accessed" TargetMode="External"/><Relationship Id="rId5" Type="http://schemas.openxmlformats.org/officeDocument/2006/relationships/hyperlink" Target="https://www.biospace.com/article/augmented-and-virtual-reality-in-healthcare-market-future-scope-analysis-to-2025/" TargetMode="External"/><Relationship Id="rId4" Type="http://schemas.openxmlformats.org/officeDocument/2006/relationships/hyperlink" Target="https://hitconsultant.net/2016/06/30/virtual-reality-patient-experience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openxmlformats.org/officeDocument/2006/relationships/image" Target="../media/image9.jpg"/><Relationship Id="rId5" Type="http://schemas.openxmlformats.org/officeDocument/2006/relationships/diagramColors" Target="../diagrams/colors3.xml"/><Relationship Id="rId10" Type="http://schemas.openxmlformats.org/officeDocument/2006/relationships/image" Target="../media/image8.jp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0.xml"/><Relationship Id="rId7" Type="http://schemas.openxmlformats.org/officeDocument/2006/relationships/hyperlink" Target="http://immersive-technology-healthcare.hcs-pharma.com/2018/11/23/chirurgie-augmentee-la-fda-approuve-un-premier-systeme-de-visualisation-base-sur-hololens/" TargetMode="Externa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3.jpg"/><Relationship Id="rId5" Type="http://schemas.openxmlformats.org/officeDocument/2006/relationships/hyperlink" Target="https://flickr.com/146431122@N02/31501281374" TargetMode="Externa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 descr="Blue glass building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Hexagon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440889" y="903483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9842" y="2609657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Hexagon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61164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E7153D0-072E-42E0-9BCC-0BE137E2A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3252" y="1700122"/>
            <a:ext cx="5121026" cy="4254394"/>
          </a:xfrm>
        </p:spPr>
        <p:txBody>
          <a:bodyPr/>
          <a:lstStyle/>
          <a:p>
            <a:pPr algn="ctr"/>
            <a:r>
              <a:rPr lang="en-US" dirty="0"/>
              <a:t>AUGMENTED AND </a:t>
            </a:r>
            <a:br>
              <a:rPr lang="en-US" dirty="0"/>
            </a:br>
            <a:r>
              <a:rPr lang="en-US" dirty="0"/>
              <a:t>VIRTUAL REALITY</a:t>
            </a:r>
            <a:br>
              <a:rPr lang="en-US" dirty="0"/>
            </a:br>
            <a:r>
              <a:rPr lang="en-US" dirty="0"/>
              <a:t>IN</a:t>
            </a:r>
            <a:br>
              <a:rPr lang="en-US" dirty="0"/>
            </a:br>
            <a:r>
              <a:rPr lang="en-US" dirty="0"/>
              <a:t>HEALTH CARE</a:t>
            </a:r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26D3BA48-4B6F-4896-BFBE-3E271A4C1913}"/>
              </a:ext>
            </a:extLst>
          </p:cNvPr>
          <p:cNvSpPr/>
          <p:nvPr/>
        </p:nvSpPr>
        <p:spPr>
          <a:xfrm>
            <a:off x="8386641" y="3827319"/>
            <a:ext cx="3424182" cy="286249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2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Georgia" panose="02040502050405020303" pitchFamily="18" charset="0"/>
              </a:rPr>
              <a:t>ARYA SHAHI</a:t>
            </a: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Georgia" panose="02040502050405020303" pitchFamily="18" charset="0"/>
              </a:rPr>
              <a:t>B.TECH           2</a:t>
            </a:r>
            <a:r>
              <a:rPr lang="en-US" sz="2200" b="1" baseline="30000" dirty="0">
                <a:solidFill>
                  <a:schemeClr val="bg1"/>
                </a:solidFill>
                <a:latin typeface="Georgia" panose="02040502050405020303" pitchFamily="18" charset="0"/>
              </a:rPr>
              <a:t>ND</a:t>
            </a:r>
            <a:r>
              <a:rPr lang="en-US" sz="2200" b="1" dirty="0">
                <a:solidFill>
                  <a:schemeClr val="bg1"/>
                </a:solidFill>
                <a:latin typeface="Georgia" panose="02040502050405020303" pitchFamily="18" charset="0"/>
              </a:rPr>
              <a:t> YEAR</a:t>
            </a:r>
          </a:p>
          <a:p>
            <a:pPr algn="ctr"/>
            <a:r>
              <a:rPr lang="en-US" sz="2200" b="1">
                <a:solidFill>
                  <a:schemeClr val="bg1"/>
                </a:solidFill>
                <a:latin typeface="Georgia" panose="02040502050405020303" pitchFamily="18" charset="0"/>
              </a:rPr>
              <a:t>ECE DEPARTMENT</a:t>
            </a:r>
            <a:endParaRPr lang="en-US" sz="2200" b="1" dirty="0">
              <a:solidFill>
                <a:schemeClr val="bg1"/>
              </a:solidFill>
              <a:latin typeface="Georgia" panose="02040502050405020303" pitchFamily="18" charset="0"/>
            </a:endParaRPr>
          </a:p>
          <a:p>
            <a:pPr algn="ctr"/>
            <a:r>
              <a:rPr lang="en-US" sz="2200" b="1" dirty="0">
                <a:solidFill>
                  <a:schemeClr val="bg1"/>
                </a:solidFill>
                <a:latin typeface="Georgia" panose="02040502050405020303" pitchFamily="18" charset="0"/>
              </a:rPr>
              <a:t>1913212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A523E-9A06-465C-8DBF-E97BF3032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077520" y="1671705"/>
            <a:ext cx="11340000" cy="700114"/>
          </a:xfrm>
        </p:spPr>
        <p:txBody>
          <a:bodyPr/>
          <a:lstStyle/>
          <a:p>
            <a:r>
              <a:rPr lang="en-US" dirty="0"/>
              <a:t>                                            </a:t>
            </a:r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MEDICAL TRAINING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4053A-1786-423B-AFFF-5C4591B668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29" r="4465"/>
          <a:stretch/>
        </p:blipFill>
        <p:spPr>
          <a:xfrm>
            <a:off x="6248400" y="355600"/>
            <a:ext cx="5588000" cy="33323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B15247-2E41-4551-B4E5-59CADE0FBC94}"/>
              </a:ext>
            </a:extLst>
          </p:cNvPr>
          <p:cNvSpPr/>
          <p:nvPr/>
        </p:nvSpPr>
        <p:spPr>
          <a:xfrm>
            <a:off x="579120" y="6431280"/>
            <a:ext cx="1920240" cy="2438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edical training">
            <a:hlinkClick r:id="" action="ppaction://media"/>
            <a:extLst>
              <a:ext uri="{FF2B5EF4-FFF2-40B4-BE49-F238E27FC236}">
                <a16:creationId xmlns:a16="http://schemas.microsoft.com/office/drawing/2014/main" id="{AFE9688C-DAF8-4FCC-AAF9-12360240FD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92714"/>
            <a:ext cx="6141155" cy="345440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4173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153B1-53F7-4ADA-B262-95C3414C0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STUDYING CANCER MORE THOROUGHLY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7992A-E357-43F4-B024-2924A57457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526" y="1737360"/>
            <a:ext cx="7082713" cy="429310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D2354D2-2AFE-4185-831D-5C8580109F93}"/>
              </a:ext>
            </a:extLst>
          </p:cNvPr>
          <p:cNvSpPr/>
          <p:nvPr/>
        </p:nvSpPr>
        <p:spPr>
          <a:xfrm>
            <a:off x="680720" y="6431280"/>
            <a:ext cx="1930400" cy="3454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C6D794-50F7-409F-879D-E71FD72DF116}"/>
              </a:ext>
            </a:extLst>
          </p:cNvPr>
          <p:cNvSpPr txBox="1"/>
          <p:nvPr/>
        </p:nvSpPr>
        <p:spPr>
          <a:xfrm>
            <a:off x="294640" y="1879600"/>
            <a:ext cx="3027680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800" dirty="0"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O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ne cubic millimeter of cancer tissue contains around 100,000 cells to study.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0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US" sz="2000" b="1" dirty="0">
              <a:solidFill>
                <a:schemeClr val="accent1">
                  <a:lumMod val="7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Identical model can be  rebuilt through VR. </a:t>
            </a:r>
            <a:endParaRPr lang="en-US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143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>
            <a:extLst>
              <a:ext uri="{FF2B5EF4-FFF2-40B4-BE49-F238E27FC236}">
                <a16:creationId xmlns:a16="http://schemas.microsoft.com/office/drawing/2014/main" id="{15178484-EE61-463A-B8AF-983CA0C536D0}"/>
              </a:ext>
            </a:extLst>
          </p:cNvPr>
          <p:cNvSpPr/>
          <p:nvPr/>
        </p:nvSpPr>
        <p:spPr>
          <a:xfrm>
            <a:off x="1096060" y="2738431"/>
            <a:ext cx="1444251" cy="1271984"/>
          </a:xfrm>
          <a:prstGeom prst="hexagon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pPr algn="ctr"/>
            <a:r>
              <a:rPr lang="en-US" sz="4800" b="1" u="sng" dirty="0">
                <a:solidFill>
                  <a:schemeClr val="tx1"/>
                </a:solidFill>
              </a:rPr>
              <a:t>CREATING A VIRTUAL REALITY TUMOR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8"/>
            <a:ext cx="2139696" cy="812773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Reference picture of tumor is taken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Cutting thin slice of tumor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8"/>
            <a:ext cx="2139696" cy="603501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Analyzing genetic information</a:t>
            </a:r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603500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Tumor rebuilt in Virtual Reality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2" y="4588259"/>
            <a:ext cx="2552157" cy="812772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Users can now analyze tumor wearing 3-D VR headsets</a:t>
            </a:r>
            <a:r>
              <a:rPr lang="en-US" dirty="0"/>
              <a:t>.</a:t>
            </a:r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412CF6FB-8A7F-40F3-AD70-5E6E45341260}"/>
              </a:ext>
            </a:extLst>
          </p:cNvPr>
          <p:cNvSpPr/>
          <p:nvPr/>
        </p:nvSpPr>
        <p:spPr>
          <a:xfrm>
            <a:off x="3254314" y="2738431"/>
            <a:ext cx="1443524" cy="1271984"/>
          </a:xfrm>
          <a:prstGeom prst="hexagon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Microscope">
            <a:extLst>
              <a:ext uri="{FF2B5EF4-FFF2-40B4-BE49-F238E27FC236}">
                <a16:creationId xmlns:a16="http://schemas.microsoft.com/office/drawing/2014/main" id="{FFB4258C-C2F5-4464-9EFE-0B23BBC3B5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96629" y="2913135"/>
            <a:ext cx="853895" cy="775690"/>
          </a:xfrm>
          <a:prstGeom prst="rect">
            <a:avLst/>
          </a:prstGeom>
        </p:spPr>
      </p:pic>
      <p:sp>
        <p:nvSpPr>
          <p:cNvPr id="9" name="Hexagon 8">
            <a:extLst>
              <a:ext uri="{FF2B5EF4-FFF2-40B4-BE49-F238E27FC236}">
                <a16:creationId xmlns:a16="http://schemas.microsoft.com/office/drawing/2014/main" id="{555DA97C-389E-4A83-86CF-6FAEBC8A0FD0}"/>
              </a:ext>
            </a:extLst>
          </p:cNvPr>
          <p:cNvSpPr/>
          <p:nvPr/>
        </p:nvSpPr>
        <p:spPr>
          <a:xfrm>
            <a:off x="9847530" y="2730255"/>
            <a:ext cx="1473615" cy="1280160"/>
          </a:xfrm>
          <a:prstGeom prst="hexagon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AE15D157-DBB3-47FA-9BA5-8303D995F65B}"/>
              </a:ext>
            </a:extLst>
          </p:cNvPr>
          <p:cNvSpPr/>
          <p:nvPr/>
        </p:nvSpPr>
        <p:spPr>
          <a:xfrm>
            <a:off x="7811505" y="2738431"/>
            <a:ext cx="1484985" cy="1271984"/>
          </a:xfrm>
          <a:prstGeom prst="hexagon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24603F67-CE57-4009-A776-9AFF104B4E2F}"/>
              </a:ext>
            </a:extLst>
          </p:cNvPr>
          <p:cNvSpPr/>
          <p:nvPr/>
        </p:nvSpPr>
        <p:spPr>
          <a:xfrm>
            <a:off x="5502042" y="2738431"/>
            <a:ext cx="1505258" cy="1280160"/>
          </a:xfrm>
          <a:prstGeom prst="hexagon">
            <a:avLst/>
          </a:prstGeom>
          <a:solidFill>
            <a:schemeClr val="accent4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Puzzle pieces">
            <a:extLst>
              <a:ext uri="{FF2B5EF4-FFF2-40B4-BE49-F238E27FC236}">
                <a16:creationId xmlns:a16="http://schemas.microsoft.com/office/drawing/2014/main" id="{1CE41216-8724-40BF-9BB4-CB479F504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63977" y="2913135"/>
            <a:ext cx="914400" cy="914400"/>
          </a:xfrm>
          <a:prstGeom prst="rect">
            <a:avLst/>
          </a:prstGeom>
        </p:spPr>
      </p:pic>
      <p:pic>
        <p:nvPicPr>
          <p:cNvPr id="42" name="Graphic 41" descr="Magnifying glass">
            <a:extLst>
              <a:ext uri="{FF2B5EF4-FFF2-40B4-BE49-F238E27FC236}">
                <a16:creationId xmlns:a16="http://schemas.microsoft.com/office/drawing/2014/main" id="{E22B1FEC-D618-4FBB-B71C-17CE0E2944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52705" y="3056921"/>
            <a:ext cx="595910" cy="595910"/>
          </a:xfrm>
          <a:prstGeom prst="rect">
            <a:avLst/>
          </a:prstGeom>
        </p:spPr>
      </p:pic>
      <p:pic>
        <p:nvPicPr>
          <p:cNvPr id="44" name="Graphic 43" descr="DNA">
            <a:extLst>
              <a:ext uri="{FF2B5EF4-FFF2-40B4-BE49-F238E27FC236}">
                <a16:creationId xmlns:a16="http://schemas.microsoft.com/office/drawing/2014/main" id="{5673B8E6-8C84-4A40-BD0B-6E6672907F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96000" y="3051845"/>
            <a:ext cx="636980" cy="636980"/>
          </a:xfrm>
          <a:prstGeom prst="rect">
            <a:avLst/>
          </a:prstGeom>
        </p:spPr>
      </p:pic>
      <p:pic>
        <p:nvPicPr>
          <p:cNvPr id="55" name="Graphic 54" descr="Monitor">
            <a:extLst>
              <a:ext uri="{FF2B5EF4-FFF2-40B4-BE49-F238E27FC236}">
                <a16:creationId xmlns:a16="http://schemas.microsoft.com/office/drawing/2014/main" id="{50AE3E37-A950-4BDE-B5AC-872338E1583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94765" y="2999347"/>
            <a:ext cx="788211" cy="788211"/>
          </a:xfrm>
          <a:prstGeom prst="rect">
            <a:avLst/>
          </a:prstGeom>
        </p:spPr>
      </p:pic>
      <p:pic>
        <p:nvPicPr>
          <p:cNvPr id="57" name="Graphic 56" descr="Virtual Reality headset">
            <a:extLst>
              <a:ext uri="{FF2B5EF4-FFF2-40B4-BE49-F238E27FC236}">
                <a16:creationId xmlns:a16="http://schemas.microsoft.com/office/drawing/2014/main" id="{DC13ED5D-19AF-43A6-9300-ECFA6C07BB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27137" y="2971800"/>
            <a:ext cx="914400" cy="9144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2A98058C-A7DA-4094-82EA-A80AF058A77B}"/>
              </a:ext>
            </a:extLst>
          </p:cNvPr>
          <p:cNvSpPr/>
          <p:nvPr/>
        </p:nvSpPr>
        <p:spPr>
          <a:xfrm>
            <a:off x="660400" y="6431280"/>
            <a:ext cx="2035988" cy="2743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01F6740-012F-4DA0-B4D1-ED7ADA256C4C}"/>
              </a:ext>
            </a:extLst>
          </p:cNvPr>
          <p:cNvSpPr txBox="1"/>
          <p:nvPr/>
        </p:nvSpPr>
        <p:spPr>
          <a:xfrm>
            <a:off x="1635760" y="2367280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B7D6CEA-02C9-4F54-A15A-46C2BD62DBBB}"/>
              </a:ext>
            </a:extLst>
          </p:cNvPr>
          <p:cNvSpPr txBox="1"/>
          <p:nvPr/>
        </p:nvSpPr>
        <p:spPr>
          <a:xfrm>
            <a:off x="3728720" y="2378063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D4FCD72-B9E3-4557-A1FF-5EA971CAE1DA}"/>
              </a:ext>
            </a:extLst>
          </p:cNvPr>
          <p:cNvSpPr txBox="1"/>
          <p:nvPr/>
        </p:nvSpPr>
        <p:spPr>
          <a:xfrm>
            <a:off x="6004560" y="2378063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60CDE75-7C74-4CDD-A797-DCFCA2CFBA5B}"/>
              </a:ext>
            </a:extLst>
          </p:cNvPr>
          <p:cNvSpPr txBox="1"/>
          <p:nvPr/>
        </p:nvSpPr>
        <p:spPr>
          <a:xfrm>
            <a:off x="8350797" y="2378063"/>
            <a:ext cx="40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4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0434141-8896-456F-93C3-F13A2C2985AB}"/>
              </a:ext>
            </a:extLst>
          </p:cNvPr>
          <p:cNvSpPr txBox="1"/>
          <p:nvPr/>
        </p:nvSpPr>
        <p:spPr>
          <a:xfrm>
            <a:off x="10431543" y="2390009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 5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5BEB41-5E8A-4CA8-A7EB-08AD583FC7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62115" y="4269303"/>
            <a:ext cx="4220845" cy="861497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/>
              <a:t>2008 Sichuan Earthquake.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200" dirty="0"/>
              <a:t>2017 Mexican Earthquake</a:t>
            </a:r>
            <a:r>
              <a:rPr lang="en-US" dirty="0"/>
              <a:t>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943E9F8-D471-43C2-BC2C-1E27AFAFF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4313" y="2554509"/>
            <a:ext cx="4998720" cy="788132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Treating Post Traumatic Stress With </a:t>
            </a:r>
            <a:br>
              <a:rPr lang="en-US" sz="2400" dirty="0"/>
            </a:br>
            <a:r>
              <a:rPr lang="en-US" sz="2400" dirty="0"/>
              <a:t>Virtual Reality.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0F368DF0-B5C9-43B5-B9F5-510DB4D52D40}"/>
              </a:ext>
            </a:extLst>
          </p:cNvPr>
          <p:cNvSpPr/>
          <p:nvPr/>
        </p:nvSpPr>
        <p:spPr>
          <a:xfrm>
            <a:off x="3267318" y="142179"/>
            <a:ext cx="3340883" cy="2540000"/>
          </a:xfrm>
          <a:prstGeom prst="hexagon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BEBBB9DE-56BD-4E6F-A5FB-29E03250AB4A}"/>
              </a:ext>
            </a:extLst>
          </p:cNvPr>
          <p:cNvSpPr/>
          <p:nvPr/>
        </p:nvSpPr>
        <p:spPr>
          <a:xfrm>
            <a:off x="439142" y="1097280"/>
            <a:ext cx="3165028" cy="2702499"/>
          </a:xfrm>
          <a:prstGeom prst="hexagon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5643D0B7-9450-4E79-9252-7256D874B671}"/>
              </a:ext>
            </a:extLst>
          </p:cNvPr>
          <p:cNvSpPr/>
          <p:nvPr/>
        </p:nvSpPr>
        <p:spPr>
          <a:xfrm>
            <a:off x="2989302" y="2783840"/>
            <a:ext cx="2798387" cy="2316480"/>
          </a:xfrm>
          <a:prstGeom prst="hexagon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365FE26B-18CF-4C15-ACDA-FB20D341CA1B}"/>
              </a:ext>
            </a:extLst>
          </p:cNvPr>
          <p:cNvSpPr/>
          <p:nvPr/>
        </p:nvSpPr>
        <p:spPr>
          <a:xfrm>
            <a:off x="700856" y="3962400"/>
            <a:ext cx="2641600" cy="2235200"/>
          </a:xfrm>
          <a:prstGeom prst="hexagon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FD209F1D-A11F-42BC-9081-6F6C99D11A8D}"/>
              </a:ext>
            </a:extLst>
          </p:cNvPr>
          <p:cNvSpPr/>
          <p:nvPr/>
        </p:nvSpPr>
        <p:spPr>
          <a:xfrm>
            <a:off x="3084253" y="5201981"/>
            <a:ext cx="2097347" cy="1584899"/>
          </a:xfrm>
          <a:prstGeom prst="hexagon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F8613C-9F82-42A2-BB86-E2A525F194E3}"/>
              </a:ext>
            </a:extLst>
          </p:cNvPr>
          <p:cNvSpPr txBox="1"/>
          <p:nvPr/>
        </p:nvSpPr>
        <p:spPr>
          <a:xfrm>
            <a:off x="6227426" y="466338"/>
            <a:ext cx="575965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800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Psychological Relief </a:t>
            </a:r>
          </a:p>
          <a:p>
            <a:pPr algn="ctr"/>
            <a:r>
              <a:rPr lang="en-US" sz="3800" u="sng" dirty="0">
                <a:solidFill>
                  <a:srgbClr val="38383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 Treatment</a:t>
            </a:r>
            <a:endParaRPr lang="en-US" sz="38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3B89FA-53B1-45A3-94C0-BAE70CC034E8}"/>
              </a:ext>
            </a:extLst>
          </p:cNvPr>
          <p:cNvSpPr/>
          <p:nvPr/>
        </p:nvSpPr>
        <p:spPr>
          <a:xfrm>
            <a:off x="700856" y="6400800"/>
            <a:ext cx="1808664" cy="3149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706A0F-E0DD-46FF-8DF9-6862C71386D0}"/>
              </a:ext>
            </a:extLst>
          </p:cNvPr>
          <p:cNvSpPr txBox="1"/>
          <p:nvPr/>
        </p:nvSpPr>
        <p:spPr>
          <a:xfrm>
            <a:off x="6362422" y="3602335"/>
            <a:ext cx="4620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Used in :</a:t>
            </a:r>
          </a:p>
        </p:txBody>
      </p:sp>
    </p:spTree>
    <p:extLst>
      <p:ext uri="{BB962C8B-B14F-4D97-AF65-F5344CB8AC3E}">
        <p14:creationId xmlns:p14="http://schemas.microsoft.com/office/powerpoint/2010/main" val="4128767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0706B6B0-9E45-4E18-8AA3-666BF9D2098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7948" t="282" r="26497" b="22781"/>
          <a:stretch/>
        </p:blipFill>
        <p:spPr>
          <a:xfrm>
            <a:off x="5977256" y="614942"/>
            <a:ext cx="5943600" cy="562811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DA9A8-690A-47D0-ADFB-A7A4CF12668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4880" y="1828800"/>
            <a:ext cx="4531360" cy="395965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3D design interface</a:t>
            </a:r>
            <a:endParaRPr lang="en-US" sz="2200" b="0" i="0" dirty="0">
              <a:solidFill>
                <a:schemeClr val="accent1">
                  <a:lumMod val="50000"/>
                </a:schemeClr>
              </a:solidFill>
              <a:effectLst/>
              <a:latin typeface="Georgia" panose="02040502050405020303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Need of cybersecurity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Lack of regulation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Physical safety risk</a:t>
            </a:r>
          </a:p>
          <a:p>
            <a:pPr>
              <a:lnSpc>
                <a:spcPct val="200000"/>
              </a:lnSpc>
            </a:pPr>
            <a:r>
              <a:rPr lang="en-US" sz="2200" dirty="0">
                <a:solidFill>
                  <a:schemeClr val="accent1">
                    <a:lumMod val="50000"/>
                  </a:schemeClr>
                </a:solidFill>
                <a:latin typeface="Georgia" panose="02040502050405020303" pitchFamily="18" charset="0"/>
              </a:rPr>
              <a:t>Public skepticism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7B4F0B4-689B-4FDA-9B72-0678A8772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5880" y="551149"/>
            <a:ext cx="6167120" cy="103402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MAJOR CHALLENGES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9D545A-A6A9-415E-9EFE-8897F3CFC91A}"/>
              </a:ext>
            </a:extLst>
          </p:cNvPr>
          <p:cNvSpPr/>
          <p:nvPr/>
        </p:nvSpPr>
        <p:spPr>
          <a:xfrm>
            <a:off x="568960" y="6255810"/>
            <a:ext cx="2042160" cy="52091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bject 7" descr="Beige rectangle">
            <a:extLst>
              <a:ext uri="{FF2B5EF4-FFF2-40B4-BE49-F238E27FC236}">
                <a16:creationId xmlns:a16="http://schemas.microsoft.com/office/drawing/2014/main" id="{F2116D58-139B-41EC-AB2A-1CA987426C6F}"/>
              </a:ext>
            </a:extLst>
          </p:cNvPr>
          <p:cNvSpPr/>
          <p:nvPr/>
        </p:nvSpPr>
        <p:spPr bwMode="white">
          <a:xfrm flipV="1">
            <a:off x="0" y="1409924"/>
            <a:ext cx="560832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7106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Escalators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77040" y="1167974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1981200"/>
            <a:ext cx="3791266" cy="3007360"/>
          </a:xfrm>
          <a:solidFill>
            <a:srgbClr val="013153"/>
          </a:solidFill>
        </p:spPr>
        <p:txBody>
          <a:bodyPr/>
          <a:lstStyle/>
          <a:p>
            <a:pPr algn="ctr" rtl="0" eaLnBrk="1" latinLnBrk="0" hangingPunct="1"/>
            <a:b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ea typeface="+mn-ea"/>
                <a:cs typeface="+mn-cs"/>
              </a:rPr>
            </a:b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+mn-ea"/>
                <a:cs typeface="+mn-cs"/>
              </a:rPr>
              <a:t>FUTURE OF</a:t>
            </a:r>
            <a:b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+mn-ea"/>
                <a:cs typeface="+mn-cs"/>
              </a:rPr>
            </a:b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  <a:ea typeface="+mn-ea"/>
                <a:cs typeface="+mn-cs"/>
              </a:rPr>
              <a:t>AR VR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667FBE7-4699-491F-89DA-6F1D9E7551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2745925"/>
              </p:ext>
            </p:extLst>
          </p:nvPr>
        </p:nvGraphicFramePr>
        <p:xfrm>
          <a:off x="406400" y="172720"/>
          <a:ext cx="11206480" cy="6289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90C006A6-C548-4418-BA8A-E49F1E3FC800}"/>
              </a:ext>
            </a:extLst>
          </p:cNvPr>
          <p:cNvSpPr/>
          <p:nvPr/>
        </p:nvSpPr>
        <p:spPr>
          <a:xfrm>
            <a:off x="518160" y="6461760"/>
            <a:ext cx="3261360" cy="3048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7E9FCF-43BC-4C02-99C0-0F567672F99A}"/>
              </a:ext>
            </a:extLst>
          </p:cNvPr>
          <p:cNvSpPr txBox="1"/>
          <p:nvPr/>
        </p:nvSpPr>
        <p:spPr>
          <a:xfrm>
            <a:off x="0" y="6639602"/>
            <a:ext cx="475488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Source : Goldman </a:t>
            </a:r>
            <a:r>
              <a:rPr lang="en-US" sz="1050" dirty="0" err="1"/>
              <a:t>sachs</a:t>
            </a:r>
            <a:r>
              <a:rPr lang="en-US" sz="1050" dirty="0"/>
              <a:t>,</a:t>
            </a:r>
            <a:r>
              <a:rPr lang="en-US" sz="1050" b="0" i="0" dirty="0">
                <a:effectLst/>
                <a:latin typeface="Open Sans"/>
              </a:rPr>
              <a:t>  </a:t>
            </a:r>
            <a:r>
              <a:rPr lang="en-US" sz="1050" b="0" i="0" u="none" strike="noStrike" dirty="0">
                <a:effectLst/>
                <a:latin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Statista Research Department</a:t>
            </a:r>
            <a:r>
              <a:rPr lang="en-US" sz="1050" b="0" i="0" dirty="0">
                <a:effectLst/>
                <a:latin typeface="Open Sans"/>
              </a:rPr>
              <a:t>,, </a:t>
            </a:r>
            <a:r>
              <a:rPr lang="en-US" sz="1050" b="0" i="0" dirty="0" err="1">
                <a:effectLst/>
                <a:latin typeface="Open Sans"/>
              </a:rPr>
              <a:t>jun</a:t>
            </a:r>
            <a:r>
              <a:rPr lang="en-US" sz="1050" b="0" i="0" dirty="0">
                <a:effectLst/>
                <a:latin typeface="Open Sans"/>
              </a:rPr>
              <a:t> 2019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97531BA-9E8F-4E47-8131-7C875ABB002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75734" y="2070999"/>
            <a:ext cx="5045706" cy="4146921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Georgia" panose="02040502050405020303" pitchFamily="18" charset="0"/>
              </a:rPr>
              <a:t>Continuous evolution and adoption.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Georgia" panose="02040502050405020303" pitchFamily="18" charset="0"/>
              </a:rPr>
              <a:t>Race to capture multi- trillion dollar healthcare industry.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Georgia" panose="02040502050405020303" pitchFamily="18" charset="0"/>
              </a:rPr>
              <a:t>Wide application.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200" dirty="0">
                <a:latin typeface="Georgia" panose="02040502050405020303" pitchFamily="18" charset="0"/>
              </a:rPr>
              <a:t>Strategically overcome the challenges.</a:t>
            </a:r>
            <a:br>
              <a:rPr lang="en-US" sz="2200" dirty="0">
                <a:latin typeface="Georgia" panose="02040502050405020303" pitchFamily="18" charset="0"/>
              </a:rPr>
            </a:br>
            <a:endParaRPr lang="en-US" sz="2200" dirty="0">
              <a:latin typeface="Georgia" panose="02040502050405020303" pitchFamily="18" charset="0"/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955F433-F685-4875-AA96-2D59F5A865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/>
          <a:srcRect l="-389" t="-1335" r="-5040" b="-1335"/>
          <a:stretch/>
        </p:blipFill>
        <p:spPr>
          <a:xfrm>
            <a:off x="1495421" y="1964844"/>
            <a:ext cx="4145282" cy="375523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2CA440-2B9E-4D92-82F7-BC296AC3286A}"/>
              </a:ext>
            </a:extLst>
          </p:cNvPr>
          <p:cNvSpPr txBox="1"/>
          <p:nvPr/>
        </p:nvSpPr>
        <p:spPr>
          <a:xfrm>
            <a:off x="6837680" y="802640"/>
            <a:ext cx="4411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CONCLUSION</a:t>
            </a:r>
          </a:p>
        </p:txBody>
      </p:sp>
      <p:sp>
        <p:nvSpPr>
          <p:cNvPr id="10" name="object 7" descr="Beige rectangle">
            <a:extLst>
              <a:ext uri="{FF2B5EF4-FFF2-40B4-BE49-F238E27FC236}">
                <a16:creationId xmlns:a16="http://schemas.microsoft.com/office/drawing/2014/main" id="{B06D751F-D648-461D-ACBB-17DC8BE8B540}"/>
              </a:ext>
            </a:extLst>
          </p:cNvPr>
          <p:cNvSpPr/>
          <p:nvPr/>
        </p:nvSpPr>
        <p:spPr bwMode="white">
          <a:xfrm>
            <a:off x="6096000" y="1645919"/>
            <a:ext cx="6096000" cy="1219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2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706546-9C86-4221-A3FC-68D903EAD58F}"/>
              </a:ext>
            </a:extLst>
          </p:cNvPr>
          <p:cNvSpPr/>
          <p:nvPr/>
        </p:nvSpPr>
        <p:spPr>
          <a:xfrm>
            <a:off x="609600" y="6360160"/>
            <a:ext cx="2042160" cy="3759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543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577B17-71C8-4080-9642-17AED4044B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5280" y="2039392"/>
            <a:ext cx="11714480" cy="4114800"/>
          </a:xfrm>
        </p:spPr>
        <p:txBody>
          <a:bodyPr/>
          <a:lstStyle/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https://theappsolutions.com/blog/development/ar-vr-in-healthcare/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</a:rPr>
              <a:t>, accessed on 12/02/2021.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https://www.mobileappdaily.com/impact-of-ar-vr-in-healthcare/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</a:rPr>
              <a:t>, accessed on 12/02/2021.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https://hitconsultant.net/2016/06/30/virtual-reality-patient-experience/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</a:rPr>
              <a:t>, accessed on 16/02/2021.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https://www.biospace.com/article/augmented-and-virtual-reality-in-healthcare-market-future-scope-analysis-to-2025/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</a:rPr>
              <a:t>, accessed on 17/02/2021.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S.Abishake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R.Hariharan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, T.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Indhumathi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accent1">
                    <a:lumMod val="75000"/>
                  </a:schemeClr>
                </a:solidFill>
              </a:rPr>
              <a:t>R.Birundha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</a:rPr>
              <a:t>, “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Medical analysis using virtual reality”, </a:t>
            </a:r>
            <a:r>
              <a:rPr lang="nn-NO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volume: 07,pp. 2926,  03 March 2020</a:t>
            </a:r>
            <a:endParaRPr lang="en-US" sz="2000" u="sng" dirty="0">
              <a:solidFill>
                <a:schemeClr val="accent1">
                  <a:lumMod val="75000"/>
                </a:schemeClr>
              </a:solidFill>
            </a:endParaRP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§"/>
            </a:pP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https://channels.theinnovationenterprise.com/articles/5-major-challenges-of-vr-industry/,accessed</a:t>
            </a:r>
            <a:r>
              <a:rPr lang="en-US" sz="2000" u="sng" dirty="0">
                <a:solidFill>
                  <a:schemeClr val="accent1">
                    <a:lumMod val="75000"/>
                  </a:schemeClr>
                </a:solidFill>
              </a:rPr>
              <a:t> on 16/02/2021.</a:t>
            </a:r>
          </a:p>
          <a:p>
            <a:endParaRPr lang="en-US" u="sng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AE0786-0AA2-4459-A5B0-F05037606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703808"/>
            <a:ext cx="10515600" cy="700115"/>
          </a:xfrm>
        </p:spPr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REFERENCE</a:t>
            </a:r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B2603A57-E33A-4783-98C1-28854EE3215C}"/>
              </a:ext>
            </a:extLst>
          </p:cNvPr>
          <p:cNvSpPr/>
          <p:nvPr/>
        </p:nvSpPr>
        <p:spPr>
          <a:xfrm>
            <a:off x="10962640" y="110836"/>
            <a:ext cx="1188720" cy="904240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EBB62FCB-617A-4DFC-9CFE-7FEB7C954EC1}"/>
              </a:ext>
            </a:extLst>
          </p:cNvPr>
          <p:cNvSpPr/>
          <p:nvPr/>
        </p:nvSpPr>
        <p:spPr>
          <a:xfrm>
            <a:off x="10368280" y="769389"/>
            <a:ext cx="782320" cy="66316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6163DE-6F96-4C54-A7E9-1C7DB5CE6CDD}"/>
              </a:ext>
            </a:extLst>
          </p:cNvPr>
          <p:cNvSpPr/>
          <p:nvPr/>
        </p:nvSpPr>
        <p:spPr>
          <a:xfrm>
            <a:off x="568960" y="6456680"/>
            <a:ext cx="2042160" cy="2133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737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Reflection of city at dusk on mirrored building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alphaModFix amt="80000"/>
          </a:blip>
          <a:srcRect t="6692" b="6692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26763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244882" cy="2374194"/>
          </a:xfrm>
        </p:spPr>
        <p:txBody>
          <a:bodyPr/>
          <a:lstStyle/>
          <a:p>
            <a:pPr rtl="0" eaLnBrk="1" latinLnBrk="0" hangingPunct="1"/>
            <a:br>
              <a:rPr lang="en-US" dirty="0"/>
            </a:br>
            <a:br>
              <a:rPr lang="en-US" dirty="0"/>
            </a:b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THANK </a:t>
            </a:r>
            <a:b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</a:b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</a:rPr>
              <a:t>YOU!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91E9EF-3F7B-4968-9107-A40D3D987162}"/>
              </a:ext>
            </a:extLst>
          </p:cNvPr>
          <p:cNvSpPr/>
          <p:nvPr/>
        </p:nvSpPr>
        <p:spPr>
          <a:xfrm>
            <a:off x="-58136" y="4511229"/>
            <a:ext cx="3666477" cy="2316101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 any query reach out to me:</a:t>
            </a:r>
          </a:p>
          <a:p>
            <a:pPr algn="ctr"/>
            <a:r>
              <a:rPr lang="en-US" u="sng" dirty="0">
                <a:latin typeface="Arial Nova" panose="020B0504020202020204" pitchFamily="34" charset="0"/>
              </a:rPr>
              <a:t>Instagram :</a:t>
            </a:r>
          </a:p>
          <a:p>
            <a:pPr algn="ctr"/>
            <a:r>
              <a:rPr lang="en-US" dirty="0"/>
              <a:t>@arya_shahi</a:t>
            </a:r>
          </a:p>
          <a:p>
            <a:pPr algn="ctr"/>
            <a:r>
              <a:rPr lang="en-US" u="sng" dirty="0" err="1">
                <a:latin typeface="Arial Nova" panose="020B0504020202020204" pitchFamily="34" charset="0"/>
              </a:rPr>
              <a:t>Linkedin</a:t>
            </a:r>
            <a:r>
              <a:rPr lang="en-US" u="sng" dirty="0">
                <a:latin typeface="Arial Nova" panose="020B0504020202020204" pitchFamily="34" charset="0"/>
              </a:rPr>
              <a:t> :</a:t>
            </a:r>
          </a:p>
          <a:p>
            <a:pPr algn="ctr"/>
            <a:r>
              <a:rPr lang="en-US" b="0" i="0" dirty="0">
                <a:effectLst/>
                <a:latin typeface="-apple-system"/>
              </a:rPr>
              <a:t>www.linkedin.com/in/arya-shahi-104996192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844" y="624239"/>
            <a:ext cx="5435600" cy="81705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02830" y="1487018"/>
            <a:ext cx="5493170" cy="4820438"/>
          </a:xfrm>
        </p:spPr>
        <p:txBody>
          <a:bodyPr/>
          <a:lstStyle/>
          <a:p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Augmented Reality</a:t>
            </a:r>
          </a:p>
          <a:p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Virtual Reality</a:t>
            </a:r>
          </a:p>
          <a:p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General Applications</a:t>
            </a:r>
          </a:p>
          <a:p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Application in Healthcare Industry</a:t>
            </a:r>
          </a:p>
          <a:p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Major Challenges</a:t>
            </a:r>
          </a:p>
          <a:p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Future Opportunities</a:t>
            </a:r>
          </a:p>
          <a:p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Conclusion</a:t>
            </a:r>
          </a:p>
          <a:p>
            <a:r>
              <a:rPr lang="en-US" sz="2200" dirty="0">
                <a:solidFill>
                  <a:schemeClr val="tx1"/>
                </a:solidFill>
                <a:latin typeface="Georgia" panose="02040502050405020303" pitchFamily="18" charset="0"/>
              </a:rPr>
              <a:t>References</a:t>
            </a:r>
          </a:p>
        </p:txBody>
      </p:sp>
      <p:sp>
        <p:nvSpPr>
          <p:cNvPr id="8" name="object 7" descr="Beige rectangle">
            <a:extLst>
              <a:ext uri="{FF2B5EF4-FFF2-40B4-BE49-F238E27FC236}">
                <a16:creationId xmlns:a16="http://schemas.microsoft.com/office/drawing/2014/main" id="{58F791CB-A7BC-4FE5-931C-A3FD110437AE}"/>
              </a:ext>
            </a:extLst>
          </p:cNvPr>
          <p:cNvSpPr/>
          <p:nvPr/>
        </p:nvSpPr>
        <p:spPr bwMode="white">
          <a:xfrm>
            <a:off x="146844" y="1441298"/>
            <a:ext cx="3470116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8287CA9-8A19-478B-9565-C98D073EEAD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 l="11060" r="11060"/>
          <a:stretch>
            <a:fillRect/>
          </a:stretch>
        </p:blipFill>
        <p:spPr>
          <a:effectLst>
            <a:glow rad="63500">
              <a:schemeClr val="tx2">
                <a:alpha val="40000"/>
              </a:schemeClr>
            </a:glow>
            <a:outerShdw blurRad="50800" dist="50800" dir="5400000" algn="ctr" rotWithShape="0">
              <a:schemeClr val="accent2"/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21F81F8-A65A-43F1-BF2F-E17F42E7F1D3}"/>
              </a:ext>
            </a:extLst>
          </p:cNvPr>
          <p:cNvSpPr/>
          <p:nvPr/>
        </p:nvSpPr>
        <p:spPr>
          <a:xfrm>
            <a:off x="680720" y="6451600"/>
            <a:ext cx="1767840" cy="2336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8720" y="409626"/>
            <a:ext cx="6629400" cy="918794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AUGMENTED REALITY</a:t>
            </a:r>
          </a:p>
        </p:txBody>
      </p:sp>
      <p:sp>
        <p:nvSpPr>
          <p:cNvPr id="7" name="object 7" descr="Beige rectangle">
            <a:extLst>
              <a:ext uri="{FF2B5EF4-FFF2-40B4-BE49-F238E27FC236}">
                <a16:creationId xmlns:a16="http://schemas.microsoft.com/office/drawing/2014/main" id="{344D69C0-AD7F-4AF8-B407-A31F031FBAF0}"/>
              </a:ext>
            </a:extLst>
          </p:cNvPr>
          <p:cNvSpPr/>
          <p:nvPr/>
        </p:nvSpPr>
        <p:spPr bwMode="white">
          <a:xfrm>
            <a:off x="2529840" y="1172307"/>
            <a:ext cx="6096000" cy="85725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695DFEB-F29B-4423-A982-5422085D6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6662513"/>
              </p:ext>
            </p:extLst>
          </p:nvPr>
        </p:nvGraphicFramePr>
        <p:xfrm>
          <a:off x="416560" y="1404620"/>
          <a:ext cx="11460480" cy="4914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095B9992-DF80-4B80-ADE1-AE44C580FA8E}"/>
              </a:ext>
            </a:extLst>
          </p:cNvPr>
          <p:cNvSpPr/>
          <p:nvPr/>
        </p:nvSpPr>
        <p:spPr>
          <a:xfrm>
            <a:off x="701040" y="6471920"/>
            <a:ext cx="1757680" cy="2641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6EFED97-48D7-4445-8DA5-4F6B3B765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DEMONSTRATION</a:t>
            </a:r>
          </a:p>
        </p:txBody>
      </p:sp>
      <p:pic>
        <p:nvPicPr>
          <p:cNvPr id="4" name="augm">
            <a:hlinkClick r:id="" action="ppaction://media"/>
            <a:extLst>
              <a:ext uri="{FF2B5EF4-FFF2-40B4-BE49-F238E27FC236}">
                <a16:creationId xmlns:a16="http://schemas.microsoft.com/office/drawing/2014/main" id="{DB2B73E2-3B6D-4D48-A89E-ECAE55E5EF14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9789" y="1592262"/>
            <a:ext cx="8232422" cy="4630738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C088A73-E81E-4A43-9102-D9AD041B4612}"/>
              </a:ext>
            </a:extLst>
          </p:cNvPr>
          <p:cNvSpPr/>
          <p:nvPr/>
        </p:nvSpPr>
        <p:spPr>
          <a:xfrm>
            <a:off x="660400" y="6421120"/>
            <a:ext cx="1778000" cy="2946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904F0AE9-D3A6-4E32-9914-6D04F69939F7}"/>
              </a:ext>
            </a:extLst>
          </p:cNvPr>
          <p:cNvSpPr/>
          <p:nvPr/>
        </p:nvSpPr>
        <p:spPr>
          <a:xfrm>
            <a:off x="11295380" y="58883"/>
            <a:ext cx="853440" cy="700115"/>
          </a:xfrm>
          <a:prstGeom prst="hexag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6622C516-35C8-43BD-A23D-69F46151EAB5}"/>
              </a:ext>
            </a:extLst>
          </p:cNvPr>
          <p:cNvSpPr/>
          <p:nvPr/>
        </p:nvSpPr>
        <p:spPr>
          <a:xfrm>
            <a:off x="10933430" y="591358"/>
            <a:ext cx="525780" cy="42672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08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2740C-13C9-496C-B729-8B401F92A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555" y="309881"/>
            <a:ext cx="5295900" cy="846079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 REALITY</a:t>
            </a: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EF6632EF-EE91-4529-877B-431464407961}"/>
              </a:ext>
            </a:extLst>
          </p:cNvPr>
          <p:cNvSpPr/>
          <p:nvPr/>
        </p:nvSpPr>
        <p:spPr bwMode="white">
          <a:xfrm flipV="1">
            <a:off x="2712720" y="1155960"/>
            <a:ext cx="5295900" cy="45719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chemeClr val="accent4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D0514A5E-88ED-4C94-86BA-6EFE7E1095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226192"/>
              </p:ext>
            </p:extLst>
          </p:nvPr>
        </p:nvGraphicFramePr>
        <p:xfrm>
          <a:off x="390525" y="1321496"/>
          <a:ext cx="11313795" cy="5085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96E4767-FCB7-458F-84CB-437B36148E36}"/>
              </a:ext>
            </a:extLst>
          </p:cNvPr>
          <p:cNvSpPr/>
          <p:nvPr/>
        </p:nvSpPr>
        <p:spPr>
          <a:xfrm>
            <a:off x="650240" y="6502400"/>
            <a:ext cx="1849120" cy="1625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241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r">
            <a:hlinkClick r:id="" action="ppaction://media"/>
            <a:extLst>
              <a:ext uri="{FF2B5EF4-FFF2-40B4-BE49-F238E27FC236}">
                <a16:creationId xmlns:a16="http://schemas.microsoft.com/office/drawing/2014/main" id="{6FF3B9F4-11E4-47BB-8B9C-B91B3A2FD6F6}"/>
              </a:ext>
            </a:extLst>
          </p:cNvPr>
          <p:cNvPicPr>
            <a:picLocks noGrp="1" noChangeAspect="1"/>
          </p:cNvPicPr>
          <p:nvPr>
            <p:ph sz="quarter" idx="10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7880" y="1633710"/>
            <a:ext cx="8016240" cy="4509135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B711EC4-5CDE-4377-9909-A5AF1BB7B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PRACTICAL DEMONSTRATION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6BD732-A423-4A57-8053-4B07F8D63401}"/>
              </a:ext>
            </a:extLst>
          </p:cNvPr>
          <p:cNvSpPr/>
          <p:nvPr/>
        </p:nvSpPr>
        <p:spPr>
          <a:xfrm>
            <a:off x="640080" y="6441440"/>
            <a:ext cx="1828800" cy="2743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FA996371-8378-4328-B8BD-5102C3E38C96}"/>
              </a:ext>
            </a:extLst>
          </p:cNvPr>
          <p:cNvSpPr/>
          <p:nvPr/>
        </p:nvSpPr>
        <p:spPr>
          <a:xfrm>
            <a:off x="11150600" y="412056"/>
            <a:ext cx="812800" cy="782320"/>
          </a:xfrm>
          <a:prstGeom prst="flowChartConnector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90A59432-AD33-463E-B942-8A53E8AD80F2}"/>
              </a:ext>
            </a:extLst>
          </p:cNvPr>
          <p:cNvSpPr/>
          <p:nvPr/>
        </p:nvSpPr>
        <p:spPr>
          <a:xfrm>
            <a:off x="10541000" y="517234"/>
            <a:ext cx="508000" cy="491835"/>
          </a:xfrm>
          <a:prstGeom prst="flowChartConnector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65D9482E-D529-45BC-A768-6134C542BC88}"/>
              </a:ext>
            </a:extLst>
          </p:cNvPr>
          <p:cNvSpPr/>
          <p:nvPr/>
        </p:nvSpPr>
        <p:spPr>
          <a:xfrm>
            <a:off x="11734800" y="84971"/>
            <a:ext cx="457200" cy="432263"/>
          </a:xfrm>
          <a:prstGeom prst="flowChartConnector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4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45E2E2A-6FB8-44B2-BB82-3DF0CA0C6F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3305005"/>
              </p:ext>
            </p:extLst>
          </p:nvPr>
        </p:nvGraphicFramePr>
        <p:xfrm>
          <a:off x="1595120" y="701040"/>
          <a:ext cx="8575039" cy="6085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1C687C80-2973-4737-8645-F515B7FD3000}"/>
              </a:ext>
            </a:extLst>
          </p:cNvPr>
          <p:cNvSpPr/>
          <p:nvPr/>
        </p:nvSpPr>
        <p:spPr>
          <a:xfrm>
            <a:off x="10040645" y="4829452"/>
            <a:ext cx="1757778" cy="1606859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5D9D091-FCF4-4002-A363-3E601B403A9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15" t="3704" r="3090" b="5244"/>
          <a:stretch/>
        </p:blipFill>
        <p:spPr>
          <a:xfrm>
            <a:off x="9510513" y="2479525"/>
            <a:ext cx="2661920" cy="165588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B14F214-FA7B-4379-860B-81B53254C13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1334"/>
          <a:stretch/>
        </p:blipFill>
        <p:spPr>
          <a:xfrm>
            <a:off x="-2277" y="2369516"/>
            <a:ext cx="2625851" cy="164688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A5FA458-0B18-4CC3-8F9B-A071371CE64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282" r="10714" b="5375"/>
          <a:stretch/>
        </p:blipFill>
        <p:spPr>
          <a:xfrm>
            <a:off x="9530080" y="143812"/>
            <a:ext cx="2661920" cy="165588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2F4703B-658D-4121-A8F0-D51C00D80A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9686" y="4800941"/>
            <a:ext cx="2623574" cy="1663879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D46DC55-C407-43E7-A8C2-EBD6D7AC96E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r="10472"/>
          <a:stretch/>
        </p:blipFill>
        <p:spPr>
          <a:xfrm>
            <a:off x="0" y="143812"/>
            <a:ext cx="2661920" cy="1706744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C440925B-4E19-437F-A16D-8AF1E72B85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8485" r="4347"/>
          <a:stretch/>
        </p:blipFill>
        <p:spPr>
          <a:xfrm>
            <a:off x="0" y="4626007"/>
            <a:ext cx="2661920" cy="1859332"/>
          </a:xfrm>
          <a:prstGeom prst="rect">
            <a:avLst/>
          </a:prstGeom>
        </p:spPr>
      </p:pic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E007919-6758-4E0A-BD73-1F58E69934DA}"/>
              </a:ext>
            </a:extLst>
          </p:cNvPr>
          <p:cNvCxnSpPr>
            <a:cxnSpLocks/>
          </p:cNvCxnSpPr>
          <p:nvPr/>
        </p:nvCxnSpPr>
        <p:spPr>
          <a:xfrm rot="10800000">
            <a:off x="2722880" y="650240"/>
            <a:ext cx="2270760" cy="55880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2E5E7F96-7AB2-49B1-81E7-C92568A90E45}"/>
              </a:ext>
            </a:extLst>
          </p:cNvPr>
          <p:cNvCxnSpPr/>
          <p:nvPr/>
        </p:nvCxnSpPr>
        <p:spPr>
          <a:xfrm flipV="1">
            <a:off x="7528560" y="1209040"/>
            <a:ext cx="1706880" cy="46736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D939FDEC-D769-4AFD-98D0-5D545DC64CF4}"/>
              </a:ext>
            </a:extLst>
          </p:cNvPr>
          <p:cNvCxnSpPr/>
          <p:nvPr/>
        </p:nvCxnSpPr>
        <p:spPr>
          <a:xfrm flipV="1">
            <a:off x="8531441" y="3657600"/>
            <a:ext cx="775119" cy="54864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D9F90FF8-E33A-41EA-A169-10547E6EE690}"/>
              </a:ext>
            </a:extLst>
          </p:cNvPr>
          <p:cNvCxnSpPr>
            <a:cxnSpLocks/>
          </p:cNvCxnSpPr>
          <p:nvPr/>
        </p:nvCxnSpPr>
        <p:spPr>
          <a:xfrm rot="10800000">
            <a:off x="6959600" y="6004561"/>
            <a:ext cx="2570088" cy="431753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731085E-06D8-4E29-B7D7-60CC753E38CC}"/>
              </a:ext>
            </a:extLst>
          </p:cNvPr>
          <p:cNvCxnSpPr/>
          <p:nvPr/>
        </p:nvCxnSpPr>
        <p:spPr>
          <a:xfrm rot="10800000">
            <a:off x="2661920" y="3119120"/>
            <a:ext cx="1066800" cy="53848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D265639-BA3E-4AB8-BC0D-B036D9C29CED}"/>
              </a:ext>
            </a:extLst>
          </p:cNvPr>
          <p:cNvCxnSpPr/>
          <p:nvPr/>
        </p:nvCxnSpPr>
        <p:spPr>
          <a:xfrm rot="10800000" flipV="1">
            <a:off x="2571812" y="4078994"/>
            <a:ext cx="904240" cy="660646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854CAB1-302B-4E5D-9B34-74A8F28C9C7F}"/>
              </a:ext>
            </a:extLst>
          </p:cNvPr>
          <p:cNvSpPr/>
          <p:nvPr/>
        </p:nvSpPr>
        <p:spPr>
          <a:xfrm>
            <a:off x="701040" y="6485339"/>
            <a:ext cx="1717040" cy="14914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lowchart: Connector 24">
            <a:extLst>
              <a:ext uri="{FF2B5EF4-FFF2-40B4-BE49-F238E27FC236}">
                <a16:creationId xmlns:a16="http://schemas.microsoft.com/office/drawing/2014/main" id="{1627E9A1-1437-4653-9E52-1D822841186E}"/>
              </a:ext>
            </a:extLst>
          </p:cNvPr>
          <p:cNvSpPr/>
          <p:nvPr/>
        </p:nvSpPr>
        <p:spPr>
          <a:xfrm>
            <a:off x="8879840" y="650239"/>
            <a:ext cx="589280" cy="431754"/>
          </a:xfrm>
          <a:prstGeom prst="flowChartConnector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Hexagon 26">
            <a:extLst>
              <a:ext uri="{FF2B5EF4-FFF2-40B4-BE49-F238E27FC236}">
                <a16:creationId xmlns:a16="http://schemas.microsoft.com/office/drawing/2014/main" id="{11479038-247B-4504-9810-005DF93B8836}"/>
              </a:ext>
            </a:extLst>
          </p:cNvPr>
          <p:cNvSpPr/>
          <p:nvPr/>
        </p:nvSpPr>
        <p:spPr>
          <a:xfrm>
            <a:off x="11297920" y="1799699"/>
            <a:ext cx="701040" cy="569817"/>
          </a:xfrm>
          <a:prstGeom prst="hexagon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549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58E63EE-FD42-42D0-B317-E68B9FD0898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79" b="179"/>
          <a:stretch/>
        </p:blipFill>
        <p:spPr>
          <a:xfrm>
            <a:off x="0" y="0"/>
            <a:ext cx="12192000" cy="6858000"/>
          </a:xfrm>
          <a:effectLst>
            <a:glow rad="127000">
              <a:schemeClr val="accent4">
                <a:lumMod val="60000"/>
                <a:lumOff val="40000"/>
              </a:schemeClr>
            </a:glo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B15A1-AF1C-48DA-BD40-AF08D837CB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84979" y="4811666"/>
            <a:ext cx="3924934" cy="490538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 IS WEALTH!!</a:t>
            </a:r>
            <a:r>
              <a:rPr lang="en-US" dirty="0"/>
              <a:t>	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A55A6B7-76F8-4528-BE61-CA9804560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641" y="2144418"/>
            <a:ext cx="4348480" cy="2569164"/>
          </a:xfrm>
          <a:solidFill>
            <a:schemeClr val="accent1">
              <a:lumMod val="75000"/>
            </a:schemeClr>
          </a:solidFill>
        </p:spPr>
        <p:txBody>
          <a:bodyPr/>
          <a:lstStyle/>
          <a:p>
            <a:pPr algn="ctr"/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 VR</a:t>
            </a:r>
            <a:b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HEALTHCARE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2AD63F-BBC9-46C0-8D87-8DE890348C70}"/>
              </a:ext>
            </a:extLst>
          </p:cNvPr>
          <p:cNvSpPr/>
          <p:nvPr/>
        </p:nvSpPr>
        <p:spPr>
          <a:xfrm>
            <a:off x="3779520" y="1137920"/>
            <a:ext cx="4998720" cy="4714240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2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B690D-8AE8-4564-A67A-02FF09443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5123" y="1193027"/>
            <a:ext cx="5524719" cy="1191643"/>
          </a:xfrm>
        </p:spPr>
        <p:txBody>
          <a:bodyPr/>
          <a:lstStyle/>
          <a:p>
            <a:pPr algn="ctr"/>
            <a:r>
              <a:rPr lang="en-US" sz="3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VIRTUAL </a:t>
            </a:r>
            <a:br>
              <a:rPr lang="en-US" sz="3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</a:br>
            <a:r>
              <a:rPr lang="en-US" sz="34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eorgia" panose="02040502050405020303" pitchFamily="18" charset="0"/>
              </a:rPr>
              <a:t>SURGERIES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82B89B-98F6-4363-A367-581D49750D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75646" y="440326"/>
            <a:ext cx="4480574" cy="24348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C3E71B-FC3D-4B75-854F-94E062D4BB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3415" b="5700"/>
          <a:stretch/>
        </p:blipFill>
        <p:spPr>
          <a:xfrm>
            <a:off x="7884678" y="440325"/>
            <a:ext cx="4031676" cy="243489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stockphoto-973862844-640_adpp_is">
            <a:hlinkClick r:id="" action="ppaction://media"/>
            <a:extLst>
              <a:ext uri="{FF2B5EF4-FFF2-40B4-BE49-F238E27FC236}">
                <a16:creationId xmlns:a16="http://schemas.microsoft.com/office/drawing/2014/main" id="{FCF29C1B-95C9-4398-A2A3-BF16DE43B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076827" y="3085760"/>
            <a:ext cx="6501313" cy="3656989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C6BBDE-A547-4FA4-B78B-B49BBA65B86F}"/>
              </a:ext>
            </a:extLst>
          </p:cNvPr>
          <p:cNvSpPr/>
          <p:nvPr/>
        </p:nvSpPr>
        <p:spPr>
          <a:xfrm>
            <a:off x="650240" y="6481760"/>
            <a:ext cx="1727200" cy="15272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E3C668EC-5D19-486B-9058-3879390A58E4}"/>
              </a:ext>
            </a:extLst>
          </p:cNvPr>
          <p:cNvSpPr/>
          <p:nvPr/>
        </p:nvSpPr>
        <p:spPr>
          <a:xfrm>
            <a:off x="121920" y="6041754"/>
            <a:ext cx="914400" cy="75184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5FC6A3F-AC8B-4E7F-9398-5B3744EA4926}"/>
              </a:ext>
            </a:extLst>
          </p:cNvPr>
          <p:cNvSpPr/>
          <p:nvPr/>
        </p:nvSpPr>
        <p:spPr>
          <a:xfrm>
            <a:off x="934720" y="5794326"/>
            <a:ext cx="579120" cy="528320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92D77A5C-149F-44A5-907C-97C9D46B358A}"/>
              </a:ext>
            </a:extLst>
          </p:cNvPr>
          <p:cNvSpPr/>
          <p:nvPr/>
        </p:nvSpPr>
        <p:spPr>
          <a:xfrm>
            <a:off x="243840" y="5537040"/>
            <a:ext cx="284480" cy="254000"/>
          </a:xfrm>
          <a:prstGeom prst="hexagon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31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3_LW_v2" id="{C590A786-F65F-42F6-9E48-12C78E3C86B3}" vid="{FEE92C9D-6350-4ECD-87A4-004D12BB2B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Geometric presentation</Template>
  <TotalTime>13656</TotalTime>
  <Words>384</Words>
  <Application>Microsoft Office PowerPoint</Application>
  <PresentationFormat>Widescreen</PresentationFormat>
  <Paragraphs>94</Paragraphs>
  <Slides>19</Slides>
  <Notes>2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-apple-system</vt:lpstr>
      <vt:lpstr>Arial</vt:lpstr>
      <vt:lpstr>Arial Black</vt:lpstr>
      <vt:lpstr>Arial Nova</vt:lpstr>
      <vt:lpstr>Calibri</vt:lpstr>
      <vt:lpstr>Calibri Light</vt:lpstr>
      <vt:lpstr>Corbel</vt:lpstr>
      <vt:lpstr>Georgia</vt:lpstr>
      <vt:lpstr>Open Sans</vt:lpstr>
      <vt:lpstr>Wingdings</vt:lpstr>
      <vt:lpstr>Office Theme</vt:lpstr>
      <vt:lpstr>AUGMENTED AND  VIRTUAL REALITY IN HEALTH CARE</vt:lpstr>
      <vt:lpstr>OUTLINE</vt:lpstr>
      <vt:lpstr>AUGMENTED REALITY</vt:lpstr>
      <vt:lpstr>PRACTICAL DEMONSTRATION</vt:lpstr>
      <vt:lpstr>VIRTUAL REALITY</vt:lpstr>
      <vt:lpstr>PRACTICAL DEMONSTRATION</vt:lpstr>
      <vt:lpstr>PowerPoint Presentation</vt:lpstr>
      <vt:lpstr>AR VR IN HEALTHCARE</vt:lpstr>
      <vt:lpstr>VIRTUAL  SURGERIES</vt:lpstr>
      <vt:lpstr>                                            MEDICAL TRAINING</vt:lpstr>
      <vt:lpstr>STUDYING CANCER MORE THOROUGHLY</vt:lpstr>
      <vt:lpstr>CREATING A VIRTUAL REALITY TUMOR</vt:lpstr>
      <vt:lpstr>Treating Post Traumatic Stress With  Virtual Reality.  </vt:lpstr>
      <vt:lpstr>MAJOR CHALLENGES</vt:lpstr>
      <vt:lpstr> FUTURE OF AR VR</vt:lpstr>
      <vt:lpstr>PowerPoint Presentation</vt:lpstr>
      <vt:lpstr>PowerPoint Presentation</vt:lpstr>
      <vt:lpstr>REFERENCE</vt:lpstr>
      <vt:lpstr>  THANK 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AUGMENTED AND  VIRTUAL REALITY IN HEALTH CARE</dc:title>
  <dc:creator>arya shahi</dc:creator>
  <cp:lastModifiedBy>arya shahi</cp:lastModifiedBy>
  <cp:revision>71</cp:revision>
  <dcterms:created xsi:type="dcterms:W3CDTF">2021-03-11T19:14:52Z</dcterms:created>
  <dcterms:modified xsi:type="dcterms:W3CDTF">2021-04-11T10:29:58Z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